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slideLayouts/slideLayout2.xml" ContentType="application/vnd.openxmlformats-officedocument.presentationml.slideLayout+xml"/>
  <Override PartName="/ppt/theme/theme3.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67" r:id="rId2"/>
    <p:sldMasterId id="2147483672" r:id="rId3"/>
    <p:sldMasterId id="2147483674" r:id="rId4"/>
    <p:sldMasterId id="2147483679" r:id="rId5"/>
    <p:sldMasterId id="2147483707" r:id="rId6"/>
  </p:sldMasterIdLst>
  <p:notesMasterIdLst>
    <p:notesMasterId r:id="rId23"/>
  </p:notesMasterIdLst>
  <p:sldIdLst>
    <p:sldId id="261" r:id="rId7"/>
    <p:sldId id="264" r:id="rId8"/>
    <p:sldId id="273" r:id="rId9"/>
    <p:sldId id="274" r:id="rId10"/>
    <p:sldId id="275" r:id="rId11"/>
    <p:sldId id="285" r:id="rId12"/>
    <p:sldId id="276" r:id="rId13"/>
    <p:sldId id="287" r:id="rId14"/>
    <p:sldId id="280" r:id="rId15"/>
    <p:sldId id="299" r:id="rId16"/>
    <p:sldId id="291" r:id="rId17"/>
    <p:sldId id="292" r:id="rId18"/>
    <p:sldId id="295" r:id="rId19"/>
    <p:sldId id="296" r:id="rId20"/>
    <p:sldId id="298" r:id="rId21"/>
    <p:sldId id="301"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75">
          <p15:clr>
            <a:srgbClr val="A4A3A4"/>
          </p15:clr>
        </p15:guide>
        <p15:guide id="2" orient="horz" pos="1369">
          <p15:clr>
            <a:srgbClr val="A4A3A4"/>
          </p15:clr>
        </p15:guide>
        <p15:guide id="3" orient="horz" pos="600">
          <p15:clr>
            <a:srgbClr val="A4A3A4"/>
          </p15:clr>
        </p15:guide>
        <p15:guide id="4" orient="horz" pos="3311">
          <p15:clr>
            <a:srgbClr val="A4A3A4"/>
          </p15:clr>
        </p15:guide>
        <p15:guide id="5" orient="horz" pos="3161">
          <p15:clr>
            <a:srgbClr val="A4A3A4"/>
          </p15:clr>
        </p15:guide>
        <p15:guide id="6" pos="5425">
          <p15:clr>
            <a:srgbClr val="A4A3A4"/>
          </p15:clr>
        </p15:guide>
        <p15:guide id="7" pos="2176">
          <p15:clr>
            <a:srgbClr val="A4A3A4"/>
          </p15:clr>
        </p15:guide>
        <p15:guide id="8" pos="449">
          <p15:clr>
            <a:srgbClr val="A4A3A4"/>
          </p15:clr>
        </p15:guide>
        <p15:guide id="9" pos="19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0000"/>
    <a:srgbClr val="FFC300"/>
    <a:srgbClr val="FFCC00"/>
    <a:srgbClr val="999999"/>
    <a:srgbClr val="666666"/>
    <a:srgbClr val="000E23"/>
    <a:srgbClr val="4AA5D1"/>
    <a:srgbClr val="52BCE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03" autoAdjust="0"/>
    <p:restoredTop sz="79024" autoAdjust="0"/>
  </p:normalViewPr>
  <p:slideViewPr>
    <p:cSldViewPr snapToGrid="0" snapToObjects="1">
      <p:cViewPr varScale="1">
        <p:scale>
          <a:sx n="61" d="100"/>
          <a:sy n="61" d="100"/>
        </p:scale>
        <p:origin x="1254" y="72"/>
      </p:cViewPr>
      <p:guideLst>
        <p:guide orient="horz" pos="1075"/>
        <p:guide orient="horz" pos="1369"/>
        <p:guide orient="horz" pos="600"/>
        <p:guide orient="horz" pos="3311"/>
        <p:guide orient="horz" pos="3161"/>
        <p:guide pos="5425"/>
        <p:guide pos="2176"/>
        <p:guide pos="449"/>
        <p:guide pos="1936"/>
      </p:guideLst>
    </p:cSldViewPr>
  </p:slideViewPr>
  <p:outlineViewPr>
    <p:cViewPr>
      <p:scale>
        <a:sx n="33" d="100"/>
        <a:sy n="33" d="100"/>
      </p:scale>
      <p:origin x="0" y="0"/>
    </p:cViewPr>
  </p:outlineViewPr>
  <p:notesTextViewPr>
    <p:cViewPr>
      <p:scale>
        <a:sx n="105" d="100"/>
        <a:sy n="105"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890FFF-3C8A-834B-9054-DF76E71F59FA}" type="doc">
      <dgm:prSet loTypeId="urn:microsoft.com/office/officeart/2005/8/layout/cycle3" loCatId="" qsTypeId="urn:microsoft.com/office/officeart/2005/8/quickstyle/simple4" qsCatId="simple" csTypeId="urn:microsoft.com/office/officeart/2005/8/colors/accent1_2" csCatId="accent1" phldr="1"/>
      <dgm:spPr/>
      <dgm:t>
        <a:bodyPr/>
        <a:lstStyle/>
        <a:p>
          <a:endParaRPr lang="en-US"/>
        </a:p>
      </dgm:t>
    </dgm:pt>
    <dgm:pt modelId="{0C293659-5D13-AF40-828F-732B7B6D551C}">
      <dgm:prSet phldrT="[Text]" custT="1"/>
      <dgm:spPr/>
      <dgm:t>
        <a:bodyPr/>
        <a:lstStyle/>
        <a:p>
          <a:r>
            <a:rPr lang="en-US" sz="1000" b="1" dirty="0">
              <a:latin typeface="Arial"/>
              <a:cs typeface="Arial"/>
            </a:rPr>
            <a:t>STEP 1</a:t>
          </a:r>
          <a:r>
            <a:rPr lang="en-US" sz="1000" dirty="0">
              <a:latin typeface="Arial"/>
              <a:cs typeface="Arial"/>
            </a:rPr>
            <a:t> </a:t>
          </a:r>
        </a:p>
        <a:p>
          <a:r>
            <a:rPr lang="en-US" sz="1000" dirty="0">
              <a:latin typeface="Arial"/>
              <a:cs typeface="Arial"/>
            </a:rPr>
            <a:t>Identify and analyze the issue</a:t>
          </a:r>
        </a:p>
      </dgm:t>
    </dgm:pt>
    <dgm:pt modelId="{1FEABC63-8C32-034B-A65C-277A420E230B}" type="parTrans" cxnId="{3B004B6A-A728-8A47-9DAC-4C44DCA71697}">
      <dgm:prSet/>
      <dgm:spPr/>
      <dgm:t>
        <a:bodyPr/>
        <a:lstStyle/>
        <a:p>
          <a:endParaRPr lang="en-US"/>
        </a:p>
      </dgm:t>
    </dgm:pt>
    <dgm:pt modelId="{AA8F495E-5E7A-6547-BFDE-B5FA3FBBBE97}" type="sibTrans" cxnId="{3B004B6A-A728-8A47-9DAC-4C44DCA71697}">
      <dgm:prSet/>
      <dgm:spPr/>
      <dgm:t>
        <a:bodyPr/>
        <a:lstStyle/>
        <a:p>
          <a:endParaRPr lang="en-US"/>
        </a:p>
      </dgm:t>
    </dgm:pt>
    <dgm:pt modelId="{0F98068A-22F1-2B4D-82E3-B000A4D2890A}">
      <dgm:prSet phldrT="[Text]" custT="1"/>
      <dgm:spPr/>
      <dgm:t>
        <a:bodyPr/>
        <a:lstStyle/>
        <a:p>
          <a:r>
            <a:rPr lang="en-US" sz="1000" b="1" dirty="0">
              <a:latin typeface="Arial"/>
              <a:cs typeface="Arial"/>
            </a:rPr>
            <a:t>STEP 2</a:t>
          </a:r>
        </a:p>
        <a:p>
          <a:r>
            <a:rPr lang="en-US" sz="1000" dirty="0">
              <a:latin typeface="Arial"/>
              <a:cs typeface="Arial"/>
            </a:rPr>
            <a:t>Set the goal and objectives</a:t>
          </a:r>
        </a:p>
      </dgm:t>
    </dgm:pt>
    <dgm:pt modelId="{8A735FE4-8370-2D48-AC20-63F38E0BD923}" type="parTrans" cxnId="{7833D89C-247D-4241-B889-536F667615F1}">
      <dgm:prSet/>
      <dgm:spPr/>
      <dgm:t>
        <a:bodyPr/>
        <a:lstStyle/>
        <a:p>
          <a:endParaRPr lang="en-US"/>
        </a:p>
      </dgm:t>
    </dgm:pt>
    <dgm:pt modelId="{42125277-424C-6945-90B2-6381B3C22242}" type="sibTrans" cxnId="{7833D89C-247D-4241-B889-536F667615F1}">
      <dgm:prSet/>
      <dgm:spPr/>
      <dgm:t>
        <a:bodyPr/>
        <a:lstStyle/>
        <a:p>
          <a:endParaRPr lang="en-US"/>
        </a:p>
      </dgm:t>
    </dgm:pt>
    <dgm:pt modelId="{4F57E26C-C35B-994A-AF9A-3C57FF049D17}">
      <dgm:prSet phldrT="[Text]" custT="1"/>
      <dgm:spPr/>
      <dgm:t>
        <a:bodyPr/>
        <a:lstStyle/>
        <a:p>
          <a:r>
            <a:rPr lang="en-US" sz="1000" b="1" dirty="0">
              <a:latin typeface="Arial"/>
              <a:cs typeface="Arial"/>
            </a:rPr>
            <a:t>STEP 3</a:t>
          </a:r>
        </a:p>
        <a:p>
          <a:r>
            <a:rPr lang="en-US" sz="1000" dirty="0">
              <a:latin typeface="Arial"/>
              <a:cs typeface="Arial"/>
            </a:rPr>
            <a:t>Identify the decision makers</a:t>
          </a:r>
        </a:p>
      </dgm:t>
    </dgm:pt>
    <dgm:pt modelId="{86ABCE0C-7247-4147-9AB3-84FB6FAFA472}" type="parTrans" cxnId="{206B2E4B-C1EE-A844-B679-EF8672657550}">
      <dgm:prSet/>
      <dgm:spPr/>
      <dgm:t>
        <a:bodyPr/>
        <a:lstStyle/>
        <a:p>
          <a:endParaRPr lang="en-US"/>
        </a:p>
      </dgm:t>
    </dgm:pt>
    <dgm:pt modelId="{D9BBF3CE-AEA8-7A40-894F-D2AC95565E54}" type="sibTrans" cxnId="{206B2E4B-C1EE-A844-B679-EF8672657550}">
      <dgm:prSet/>
      <dgm:spPr/>
      <dgm:t>
        <a:bodyPr/>
        <a:lstStyle/>
        <a:p>
          <a:endParaRPr lang="en-US"/>
        </a:p>
      </dgm:t>
    </dgm:pt>
    <dgm:pt modelId="{BC35B593-C642-194F-94A8-1D700350224A}">
      <dgm:prSet phldrT="[Text]" custT="1"/>
      <dgm:spPr/>
      <dgm:t>
        <a:bodyPr/>
        <a:lstStyle/>
        <a:p>
          <a:r>
            <a:rPr lang="en-US" sz="1000" b="1" dirty="0">
              <a:latin typeface="Arial"/>
              <a:cs typeface="Arial"/>
            </a:rPr>
            <a:t>STEP 4</a:t>
          </a:r>
        </a:p>
        <a:p>
          <a:r>
            <a:rPr lang="en-US" sz="1000" dirty="0">
              <a:latin typeface="Arial"/>
              <a:cs typeface="Arial"/>
            </a:rPr>
            <a:t>Define the message and the “ask”</a:t>
          </a:r>
        </a:p>
      </dgm:t>
    </dgm:pt>
    <dgm:pt modelId="{4C0D0078-A875-BF43-9D2C-6DA49790D4EF}" type="parTrans" cxnId="{58BE7611-B5D0-414C-B9C8-C8E121429767}">
      <dgm:prSet/>
      <dgm:spPr/>
      <dgm:t>
        <a:bodyPr/>
        <a:lstStyle/>
        <a:p>
          <a:endParaRPr lang="en-US"/>
        </a:p>
      </dgm:t>
    </dgm:pt>
    <dgm:pt modelId="{A87D1224-7BC4-AA4A-9366-A72521C24CD7}" type="sibTrans" cxnId="{58BE7611-B5D0-414C-B9C8-C8E121429767}">
      <dgm:prSet/>
      <dgm:spPr/>
      <dgm:t>
        <a:bodyPr/>
        <a:lstStyle/>
        <a:p>
          <a:endParaRPr lang="en-US"/>
        </a:p>
      </dgm:t>
    </dgm:pt>
    <dgm:pt modelId="{2F50FF7A-8AA7-0349-B808-A6470AC75583}">
      <dgm:prSet phldrT="[Text]" custT="1"/>
      <dgm:spPr/>
      <dgm:t>
        <a:bodyPr/>
        <a:lstStyle/>
        <a:p>
          <a:r>
            <a:rPr lang="en-US" sz="1000" b="1" dirty="0">
              <a:latin typeface="Arial"/>
              <a:cs typeface="Arial"/>
            </a:rPr>
            <a:t>STEP 5</a:t>
          </a:r>
        </a:p>
        <a:p>
          <a:r>
            <a:rPr lang="en-US" sz="1000" dirty="0">
              <a:latin typeface="Arial"/>
              <a:cs typeface="Arial"/>
            </a:rPr>
            <a:t>Set your timeline</a:t>
          </a:r>
        </a:p>
      </dgm:t>
    </dgm:pt>
    <dgm:pt modelId="{B0939E15-8C58-4847-A1DA-75716E44E0DF}" type="parTrans" cxnId="{B38FB728-2EF5-D449-80A6-C5BB028A9C75}">
      <dgm:prSet/>
      <dgm:spPr/>
      <dgm:t>
        <a:bodyPr/>
        <a:lstStyle/>
        <a:p>
          <a:endParaRPr lang="en-US"/>
        </a:p>
      </dgm:t>
    </dgm:pt>
    <dgm:pt modelId="{D06E761B-32FC-7943-A1B8-33D3A0E64167}" type="sibTrans" cxnId="{B38FB728-2EF5-D449-80A6-C5BB028A9C75}">
      <dgm:prSet/>
      <dgm:spPr/>
      <dgm:t>
        <a:bodyPr/>
        <a:lstStyle/>
        <a:p>
          <a:endParaRPr lang="en-US"/>
        </a:p>
      </dgm:t>
    </dgm:pt>
    <dgm:pt modelId="{83DEDF21-E392-B340-BD42-137639C3B43F}">
      <dgm:prSet phldrT="[Text]" custT="1"/>
      <dgm:spPr/>
      <dgm:t>
        <a:bodyPr/>
        <a:lstStyle/>
        <a:p>
          <a:r>
            <a:rPr lang="en-US" sz="1000" b="1" dirty="0">
              <a:latin typeface="Arial"/>
              <a:cs typeface="Arial"/>
            </a:rPr>
            <a:t>STEP 7</a:t>
          </a:r>
        </a:p>
        <a:p>
          <a:r>
            <a:rPr lang="en-US" sz="1000" dirty="0">
              <a:latin typeface="Arial"/>
              <a:cs typeface="Arial"/>
            </a:rPr>
            <a:t>Monitor, evaluate, and share</a:t>
          </a:r>
        </a:p>
      </dgm:t>
    </dgm:pt>
    <dgm:pt modelId="{8D455489-59B3-A840-912D-78A1B1DE9913}" type="parTrans" cxnId="{A06FDF73-B7E7-D54F-8CBB-281BB329B9E9}">
      <dgm:prSet/>
      <dgm:spPr/>
      <dgm:t>
        <a:bodyPr/>
        <a:lstStyle/>
        <a:p>
          <a:endParaRPr lang="en-US"/>
        </a:p>
      </dgm:t>
    </dgm:pt>
    <dgm:pt modelId="{D456D80A-0795-624D-9BCB-BC293205E57C}" type="sibTrans" cxnId="{A06FDF73-B7E7-D54F-8CBB-281BB329B9E9}">
      <dgm:prSet/>
      <dgm:spPr/>
      <dgm:t>
        <a:bodyPr/>
        <a:lstStyle/>
        <a:p>
          <a:endParaRPr lang="en-US"/>
        </a:p>
      </dgm:t>
    </dgm:pt>
    <dgm:pt modelId="{9E464CC9-5562-D647-9F0B-AB0A4CF09AB3}">
      <dgm:prSet phldrT="[Text]" custT="1"/>
      <dgm:spPr/>
      <dgm:t>
        <a:bodyPr/>
        <a:lstStyle/>
        <a:p>
          <a:r>
            <a:rPr lang="en-US" sz="1000" b="1" dirty="0">
              <a:latin typeface="Arial"/>
              <a:cs typeface="Arial"/>
            </a:rPr>
            <a:t>STEP 6</a:t>
          </a:r>
        </a:p>
        <a:p>
          <a:r>
            <a:rPr lang="en-US" sz="900" dirty="0">
              <a:latin typeface="Arial"/>
              <a:cs typeface="Arial"/>
            </a:rPr>
            <a:t>Assess resources, choose tactics, and implement</a:t>
          </a:r>
        </a:p>
      </dgm:t>
    </dgm:pt>
    <dgm:pt modelId="{5DDB71D6-2B22-3948-A40F-D22F12E98851}" type="parTrans" cxnId="{10391DB2-E7B1-584E-A63A-9759FEF7DB26}">
      <dgm:prSet/>
      <dgm:spPr/>
      <dgm:t>
        <a:bodyPr/>
        <a:lstStyle/>
        <a:p>
          <a:endParaRPr lang="en-US"/>
        </a:p>
      </dgm:t>
    </dgm:pt>
    <dgm:pt modelId="{C3844A41-0B1D-9E44-9FA8-3F9166521A9A}" type="sibTrans" cxnId="{10391DB2-E7B1-584E-A63A-9759FEF7DB26}">
      <dgm:prSet/>
      <dgm:spPr/>
      <dgm:t>
        <a:bodyPr/>
        <a:lstStyle/>
        <a:p>
          <a:endParaRPr lang="en-US"/>
        </a:p>
      </dgm:t>
    </dgm:pt>
    <dgm:pt modelId="{B4E91603-A708-2543-BCA7-339BCEB81EB4}" type="pres">
      <dgm:prSet presAssocID="{76890FFF-3C8A-834B-9054-DF76E71F59FA}" presName="Name0" presStyleCnt="0">
        <dgm:presLayoutVars>
          <dgm:dir/>
          <dgm:resizeHandles val="exact"/>
        </dgm:presLayoutVars>
      </dgm:prSet>
      <dgm:spPr/>
    </dgm:pt>
    <dgm:pt modelId="{3E312086-834F-5D41-A591-4B7C549473CB}" type="pres">
      <dgm:prSet presAssocID="{76890FFF-3C8A-834B-9054-DF76E71F59FA}" presName="cycle" presStyleCnt="0"/>
      <dgm:spPr/>
    </dgm:pt>
    <dgm:pt modelId="{9F415BD4-775E-A64C-9E78-F1E9594FAF50}" type="pres">
      <dgm:prSet presAssocID="{0C293659-5D13-AF40-828F-732B7B6D551C}" presName="nodeFirstNode" presStyleLbl="node1" presStyleIdx="0" presStyleCnt="7">
        <dgm:presLayoutVars>
          <dgm:bulletEnabled val="1"/>
        </dgm:presLayoutVars>
      </dgm:prSet>
      <dgm:spPr/>
    </dgm:pt>
    <dgm:pt modelId="{917FF29F-7F22-1C40-93AB-19A7EBE14690}" type="pres">
      <dgm:prSet presAssocID="{AA8F495E-5E7A-6547-BFDE-B5FA3FBBBE97}" presName="sibTransFirstNode" presStyleLbl="bgShp" presStyleIdx="0" presStyleCnt="1"/>
      <dgm:spPr/>
    </dgm:pt>
    <dgm:pt modelId="{1A788BCA-BC98-AB4A-B59A-D4DD5FC3D773}" type="pres">
      <dgm:prSet presAssocID="{0F98068A-22F1-2B4D-82E3-B000A4D2890A}" presName="nodeFollowingNodes" presStyleLbl="node1" presStyleIdx="1" presStyleCnt="7">
        <dgm:presLayoutVars>
          <dgm:bulletEnabled val="1"/>
        </dgm:presLayoutVars>
      </dgm:prSet>
      <dgm:spPr/>
    </dgm:pt>
    <dgm:pt modelId="{ADAE1D19-078E-5345-96BF-CDD5FDAECF4D}" type="pres">
      <dgm:prSet presAssocID="{4F57E26C-C35B-994A-AF9A-3C57FF049D17}" presName="nodeFollowingNodes" presStyleLbl="node1" presStyleIdx="2" presStyleCnt="7">
        <dgm:presLayoutVars>
          <dgm:bulletEnabled val="1"/>
        </dgm:presLayoutVars>
      </dgm:prSet>
      <dgm:spPr/>
    </dgm:pt>
    <dgm:pt modelId="{75A7AD9D-69C4-EF49-8229-0183E2193785}" type="pres">
      <dgm:prSet presAssocID="{BC35B593-C642-194F-94A8-1D700350224A}" presName="nodeFollowingNodes" presStyleLbl="node1" presStyleIdx="3" presStyleCnt="7">
        <dgm:presLayoutVars>
          <dgm:bulletEnabled val="1"/>
        </dgm:presLayoutVars>
      </dgm:prSet>
      <dgm:spPr/>
    </dgm:pt>
    <dgm:pt modelId="{A9C5E7E4-0698-494A-A57A-C13977E174A7}" type="pres">
      <dgm:prSet presAssocID="{2F50FF7A-8AA7-0349-B808-A6470AC75583}" presName="nodeFollowingNodes" presStyleLbl="node1" presStyleIdx="4" presStyleCnt="7">
        <dgm:presLayoutVars>
          <dgm:bulletEnabled val="1"/>
        </dgm:presLayoutVars>
      </dgm:prSet>
      <dgm:spPr/>
    </dgm:pt>
    <dgm:pt modelId="{0AC627B2-5DAD-B745-BEF9-11F26C1EB121}" type="pres">
      <dgm:prSet presAssocID="{9E464CC9-5562-D647-9F0B-AB0A4CF09AB3}" presName="nodeFollowingNodes" presStyleLbl="node1" presStyleIdx="5" presStyleCnt="7">
        <dgm:presLayoutVars>
          <dgm:bulletEnabled val="1"/>
        </dgm:presLayoutVars>
      </dgm:prSet>
      <dgm:spPr/>
    </dgm:pt>
    <dgm:pt modelId="{575CE358-5E97-0F49-B9D3-8EB255423D08}" type="pres">
      <dgm:prSet presAssocID="{83DEDF21-E392-B340-BD42-137639C3B43F}" presName="nodeFollowingNodes" presStyleLbl="node1" presStyleIdx="6" presStyleCnt="7">
        <dgm:presLayoutVars>
          <dgm:bulletEnabled val="1"/>
        </dgm:presLayoutVars>
      </dgm:prSet>
      <dgm:spPr/>
    </dgm:pt>
  </dgm:ptLst>
  <dgm:cxnLst>
    <dgm:cxn modelId="{58BE7611-B5D0-414C-B9C8-C8E121429767}" srcId="{76890FFF-3C8A-834B-9054-DF76E71F59FA}" destId="{BC35B593-C642-194F-94A8-1D700350224A}" srcOrd="3" destOrd="0" parTransId="{4C0D0078-A875-BF43-9D2C-6DA49790D4EF}" sibTransId="{A87D1224-7BC4-AA4A-9366-A72521C24CD7}"/>
    <dgm:cxn modelId="{43B8D119-B4A0-AE45-A9FE-B91118016FE9}" type="presOf" srcId="{0C293659-5D13-AF40-828F-732B7B6D551C}" destId="{9F415BD4-775E-A64C-9E78-F1E9594FAF50}" srcOrd="0" destOrd="0" presId="urn:microsoft.com/office/officeart/2005/8/layout/cycle3"/>
    <dgm:cxn modelId="{B38FB728-2EF5-D449-80A6-C5BB028A9C75}" srcId="{76890FFF-3C8A-834B-9054-DF76E71F59FA}" destId="{2F50FF7A-8AA7-0349-B808-A6470AC75583}" srcOrd="4" destOrd="0" parTransId="{B0939E15-8C58-4847-A1DA-75716E44E0DF}" sibTransId="{D06E761B-32FC-7943-A1B8-33D3A0E64167}"/>
    <dgm:cxn modelId="{17CAFF30-56E0-A948-9112-6CF115B1B6D1}" type="presOf" srcId="{2F50FF7A-8AA7-0349-B808-A6470AC75583}" destId="{A9C5E7E4-0698-494A-A57A-C13977E174A7}" srcOrd="0" destOrd="0" presId="urn:microsoft.com/office/officeart/2005/8/layout/cycle3"/>
    <dgm:cxn modelId="{2CCB965B-B636-7746-B006-2C70B37161C8}" type="presOf" srcId="{AA8F495E-5E7A-6547-BFDE-B5FA3FBBBE97}" destId="{917FF29F-7F22-1C40-93AB-19A7EBE14690}" srcOrd="0" destOrd="0" presId="urn:microsoft.com/office/officeart/2005/8/layout/cycle3"/>
    <dgm:cxn modelId="{3B004B6A-A728-8A47-9DAC-4C44DCA71697}" srcId="{76890FFF-3C8A-834B-9054-DF76E71F59FA}" destId="{0C293659-5D13-AF40-828F-732B7B6D551C}" srcOrd="0" destOrd="0" parTransId="{1FEABC63-8C32-034B-A65C-277A420E230B}" sibTransId="{AA8F495E-5E7A-6547-BFDE-B5FA3FBBBE97}"/>
    <dgm:cxn modelId="{206B2E4B-C1EE-A844-B679-EF8672657550}" srcId="{76890FFF-3C8A-834B-9054-DF76E71F59FA}" destId="{4F57E26C-C35B-994A-AF9A-3C57FF049D17}" srcOrd="2" destOrd="0" parTransId="{86ABCE0C-7247-4147-9AB3-84FB6FAFA472}" sibTransId="{D9BBF3CE-AEA8-7A40-894F-D2AC95565E54}"/>
    <dgm:cxn modelId="{5820956B-149F-4D42-B2FB-61AA9A96C1A3}" type="presOf" srcId="{9E464CC9-5562-D647-9F0B-AB0A4CF09AB3}" destId="{0AC627B2-5DAD-B745-BEF9-11F26C1EB121}" srcOrd="0" destOrd="0" presId="urn:microsoft.com/office/officeart/2005/8/layout/cycle3"/>
    <dgm:cxn modelId="{A06FDF73-B7E7-D54F-8CBB-281BB329B9E9}" srcId="{76890FFF-3C8A-834B-9054-DF76E71F59FA}" destId="{83DEDF21-E392-B340-BD42-137639C3B43F}" srcOrd="6" destOrd="0" parTransId="{8D455489-59B3-A840-912D-78A1B1DE9913}" sibTransId="{D456D80A-0795-624D-9BCB-BC293205E57C}"/>
    <dgm:cxn modelId="{E03BED54-FAEB-3247-B3AD-CB897C2A6E8D}" type="presOf" srcId="{4F57E26C-C35B-994A-AF9A-3C57FF049D17}" destId="{ADAE1D19-078E-5345-96BF-CDD5FDAECF4D}" srcOrd="0" destOrd="0" presId="urn:microsoft.com/office/officeart/2005/8/layout/cycle3"/>
    <dgm:cxn modelId="{5772257D-BFB4-2C46-A2F4-D9AEA5987EB3}" type="presOf" srcId="{76890FFF-3C8A-834B-9054-DF76E71F59FA}" destId="{B4E91603-A708-2543-BCA7-339BCEB81EB4}" srcOrd="0" destOrd="0" presId="urn:microsoft.com/office/officeart/2005/8/layout/cycle3"/>
    <dgm:cxn modelId="{7833D89C-247D-4241-B889-536F667615F1}" srcId="{76890FFF-3C8A-834B-9054-DF76E71F59FA}" destId="{0F98068A-22F1-2B4D-82E3-B000A4D2890A}" srcOrd="1" destOrd="0" parTransId="{8A735FE4-8370-2D48-AC20-63F38E0BD923}" sibTransId="{42125277-424C-6945-90B2-6381B3C22242}"/>
    <dgm:cxn modelId="{10391DB2-E7B1-584E-A63A-9759FEF7DB26}" srcId="{76890FFF-3C8A-834B-9054-DF76E71F59FA}" destId="{9E464CC9-5562-D647-9F0B-AB0A4CF09AB3}" srcOrd="5" destOrd="0" parTransId="{5DDB71D6-2B22-3948-A40F-D22F12E98851}" sibTransId="{C3844A41-0B1D-9E44-9FA8-3F9166521A9A}"/>
    <dgm:cxn modelId="{C45887CC-0BDD-8849-8B7E-159DB28E83C1}" type="presOf" srcId="{83DEDF21-E392-B340-BD42-137639C3B43F}" destId="{575CE358-5E97-0F49-B9D3-8EB255423D08}" srcOrd="0" destOrd="0" presId="urn:microsoft.com/office/officeart/2005/8/layout/cycle3"/>
    <dgm:cxn modelId="{80BED5F9-6EAA-9947-9024-8350931D552C}" type="presOf" srcId="{0F98068A-22F1-2B4D-82E3-B000A4D2890A}" destId="{1A788BCA-BC98-AB4A-B59A-D4DD5FC3D773}" srcOrd="0" destOrd="0" presId="urn:microsoft.com/office/officeart/2005/8/layout/cycle3"/>
    <dgm:cxn modelId="{08B9D4FA-A79A-F34E-873D-B0404591D88F}" type="presOf" srcId="{BC35B593-C642-194F-94A8-1D700350224A}" destId="{75A7AD9D-69C4-EF49-8229-0183E2193785}" srcOrd="0" destOrd="0" presId="urn:microsoft.com/office/officeart/2005/8/layout/cycle3"/>
    <dgm:cxn modelId="{DC27A27E-061D-D741-922B-6667537D2907}" type="presParOf" srcId="{B4E91603-A708-2543-BCA7-339BCEB81EB4}" destId="{3E312086-834F-5D41-A591-4B7C549473CB}" srcOrd="0" destOrd="0" presId="urn:microsoft.com/office/officeart/2005/8/layout/cycle3"/>
    <dgm:cxn modelId="{0496BF07-B131-D946-8169-810BB77DB6FD}" type="presParOf" srcId="{3E312086-834F-5D41-A591-4B7C549473CB}" destId="{9F415BD4-775E-A64C-9E78-F1E9594FAF50}" srcOrd="0" destOrd="0" presId="urn:microsoft.com/office/officeart/2005/8/layout/cycle3"/>
    <dgm:cxn modelId="{675DCCBF-66A5-E247-962C-BD02BCBE5AC0}" type="presParOf" srcId="{3E312086-834F-5D41-A591-4B7C549473CB}" destId="{917FF29F-7F22-1C40-93AB-19A7EBE14690}" srcOrd="1" destOrd="0" presId="urn:microsoft.com/office/officeart/2005/8/layout/cycle3"/>
    <dgm:cxn modelId="{F398F4ED-60C1-7843-98F9-0CAF5A7D874B}" type="presParOf" srcId="{3E312086-834F-5D41-A591-4B7C549473CB}" destId="{1A788BCA-BC98-AB4A-B59A-D4DD5FC3D773}" srcOrd="2" destOrd="0" presId="urn:microsoft.com/office/officeart/2005/8/layout/cycle3"/>
    <dgm:cxn modelId="{D19CB809-51E8-A240-BA5A-48BEECEDE461}" type="presParOf" srcId="{3E312086-834F-5D41-A591-4B7C549473CB}" destId="{ADAE1D19-078E-5345-96BF-CDD5FDAECF4D}" srcOrd="3" destOrd="0" presId="urn:microsoft.com/office/officeart/2005/8/layout/cycle3"/>
    <dgm:cxn modelId="{6F473572-7D67-3D4F-9F34-FAE833917883}" type="presParOf" srcId="{3E312086-834F-5D41-A591-4B7C549473CB}" destId="{75A7AD9D-69C4-EF49-8229-0183E2193785}" srcOrd="4" destOrd="0" presId="urn:microsoft.com/office/officeart/2005/8/layout/cycle3"/>
    <dgm:cxn modelId="{66D86312-1603-0B49-AE8D-E99D3A12A3CE}" type="presParOf" srcId="{3E312086-834F-5D41-A591-4B7C549473CB}" destId="{A9C5E7E4-0698-494A-A57A-C13977E174A7}" srcOrd="5" destOrd="0" presId="urn:microsoft.com/office/officeart/2005/8/layout/cycle3"/>
    <dgm:cxn modelId="{99A84DC2-D3CE-A844-81AB-EAE02398D316}" type="presParOf" srcId="{3E312086-834F-5D41-A591-4B7C549473CB}" destId="{0AC627B2-5DAD-B745-BEF9-11F26C1EB121}" srcOrd="6" destOrd="0" presId="urn:microsoft.com/office/officeart/2005/8/layout/cycle3"/>
    <dgm:cxn modelId="{0FC48CBB-86FA-864D-A3D5-CF6A41381A88}" type="presParOf" srcId="{3E312086-834F-5D41-A591-4B7C549473CB}" destId="{575CE358-5E97-0F49-B9D3-8EB255423D08}" srcOrd="7" destOrd="0" presId="urn:microsoft.com/office/officeart/2005/8/layout/cycle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27B889-C766-3245-B135-87B839D7A0F2}"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4D5AC6CC-CF81-C642-8450-32004A620A74}">
      <dgm:prSet phldrT="[Text]" custT="1"/>
      <dgm:spPr/>
      <dgm:t>
        <a:bodyPr/>
        <a:lstStyle/>
        <a:p>
          <a:r>
            <a:rPr lang="en-US" sz="3200" dirty="0">
              <a:latin typeface="Arial"/>
              <a:cs typeface="Arial"/>
            </a:rPr>
            <a:t>Primary</a:t>
          </a:r>
        </a:p>
      </dgm:t>
    </dgm:pt>
    <dgm:pt modelId="{9E405E56-A9CF-1C4E-A587-533505F6A8FC}" type="parTrans" cxnId="{E92EDD22-B961-C543-8EC5-FA7ABAE03FAB}">
      <dgm:prSet/>
      <dgm:spPr/>
      <dgm:t>
        <a:bodyPr/>
        <a:lstStyle/>
        <a:p>
          <a:endParaRPr lang="en-US">
            <a:latin typeface="Arial"/>
            <a:cs typeface="Arial"/>
          </a:endParaRPr>
        </a:p>
      </dgm:t>
    </dgm:pt>
    <dgm:pt modelId="{D422EC7A-DA8C-D849-9580-2F63A53D3DD2}" type="sibTrans" cxnId="{E92EDD22-B961-C543-8EC5-FA7ABAE03FAB}">
      <dgm:prSet/>
      <dgm:spPr/>
      <dgm:t>
        <a:bodyPr/>
        <a:lstStyle/>
        <a:p>
          <a:endParaRPr lang="en-US">
            <a:latin typeface="Arial"/>
            <a:cs typeface="Arial"/>
          </a:endParaRPr>
        </a:p>
      </dgm:t>
    </dgm:pt>
    <dgm:pt modelId="{8AF24606-B154-914B-BF40-160389E53D42}">
      <dgm:prSet phldrT="[Text]"/>
      <dgm:spPr/>
      <dgm:t>
        <a:bodyPr/>
        <a:lstStyle/>
        <a:p>
          <a:r>
            <a:rPr lang="en-US" dirty="0">
              <a:latin typeface="Arial"/>
              <a:cs typeface="Arial"/>
            </a:rPr>
            <a:t>Those who are directly involved in the decision making process</a:t>
          </a:r>
        </a:p>
      </dgm:t>
    </dgm:pt>
    <dgm:pt modelId="{C222A42B-CAD6-9544-A3E7-5BA6ACFC0517}" type="parTrans" cxnId="{F367B644-AB10-DA4D-82A7-13183212C5AC}">
      <dgm:prSet/>
      <dgm:spPr/>
      <dgm:t>
        <a:bodyPr/>
        <a:lstStyle/>
        <a:p>
          <a:endParaRPr lang="en-US">
            <a:latin typeface="Arial"/>
            <a:cs typeface="Arial"/>
          </a:endParaRPr>
        </a:p>
      </dgm:t>
    </dgm:pt>
    <dgm:pt modelId="{E7D56818-1760-634E-B4BF-40236A15A8A1}" type="sibTrans" cxnId="{F367B644-AB10-DA4D-82A7-13183212C5AC}">
      <dgm:prSet/>
      <dgm:spPr/>
      <dgm:t>
        <a:bodyPr/>
        <a:lstStyle/>
        <a:p>
          <a:endParaRPr lang="en-US">
            <a:latin typeface="Arial"/>
            <a:cs typeface="Arial"/>
          </a:endParaRPr>
        </a:p>
      </dgm:t>
    </dgm:pt>
    <dgm:pt modelId="{21447F31-637F-4B40-91E4-2E70A4081C13}">
      <dgm:prSet phldrT="[Text]" custT="1"/>
      <dgm:spPr/>
      <dgm:t>
        <a:bodyPr/>
        <a:lstStyle/>
        <a:p>
          <a:r>
            <a:rPr lang="en-US" sz="3200" dirty="0">
              <a:latin typeface="Arial"/>
              <a:cs typeface="Arial"/>
            </a:rPr>
            <a:t>Secondary</a:t>
          </a:r>
        </a:p>
      </dgm:t>
    </dgm:pt>
    <dgm:pt modelId="{FBE9349B-0E8F-2547-AAF2-CDAF41278902}" type="parTrans" cxnId="{1F37B1D5-3E79-A14B-BCED-1EF4C6DB978C}">
      <dgm:prSet/>
      <dgm:spPr/>
      <dgm:t>
        <a:bodyPr/>
        <a:lstStyle/>
        <a:p>
          <a:endParaRPr lang="en-US">
            <a:latin typeface="Arial"/>
            <a:cs typeface="Arial"/>
          </a:endParaRPr>
        </a:p>
      </dgm:t>
    </dgm:pt>
    <dgm:pt modelId="{91ECED46-2A74-9441-9047-9FE9AEAB652C}" type="sibTrans" cxnId="{1F37B1D5-3E79-A14B-BCED-1EF4C6DB978C}">
      <dgm:prSet/>
      <dgm:spPr/>
      <dgm:t>
        <a:bodyPr/>
        <a:lstStyle/>
        <a:p>
          <a:endParaRPr lang="en-US">
            <a:latin typeface="Arial"/>
            <a:cs typeface="Arial"/>
          </a:endParaRPr>
        </a:p>
      </dgm:t>
    </dgm:pt>
    <dgm:pt modelId="{AC06743D-191D-A24E-BEA6-9ECF9C8954D4}">
      <dgm:prSet phldrT="[Text]"/>
      <dgm:spPr/>
      <dgm:t>
        <a:bodyPr/>
        <a:lstStyle/>
        <a:p>
          <a:r>
            <a:rPr lang="en-US" dirty="0">
              <a:solidFill>
                <a:srgbClr val="000E23"/>
              </a:solidFill>
              <a:latin typeface="Arial"/>
              <a:cs typeface="Arial"/>
            </a:rPr>
            <a:t>Those who are in a position to influence those who are directly involved in the decision making process</a:t>
          </a:r>
          <a:endParaRPr lang="en-US" dirty="0">
            <a:latin typeface="Arial"/>
            <a:cs typeface="Arial"/>
          </a:endParaRPr>
        </a:p>
      </dgm:t>
    </dgm:pt>
    <dgm:pt modelId="{1CB296B6-F012-CB48-99DB-40C1DA6EEDF1}" type="parTrans" cxnId="{E3FB3C87-7851-D64F-852D-8E1C8B8C2326}">
      <dgm:prSet/>
      <dgm:spPr/>
      <dgm:t>
        <a:bodyPr/>
        <a:lstStyle/>
        <a:p>
          <a:endParaRPr lang="en-US">
            <a:latin typeface="Arial"/>
            <a:cs typeface="Arial"/>
          </a:endParaRPr>
        </a:p>
      </dgm:t>
    </dgm:pt>
    <dgm:pt modelId="{1A4F4B91-200F-834A-9F0B-EF42C7DF49F5}" type="sibTrans" cxnId="{E3FB3C87-7851-D64F-852D-8E1C8B8C2326}">
      <dgm:prSet/>
      <dgm:spPr/>
      <dgm:t>
        <a:bodyPr/>
        <a:lstStyle/>
        <a:p>
          <a:endParaRPr lang="en-US">
            <a:latin typeface="Arial"/>
            <a:cs typeface="Arial"/>
          </a:endParaRPr>
        </a:p>
      </dgm:t>
    </dgm:pt>
    <dgm:pt modelId="{451B75FC-E8A2-944B-BFCA-D038F5A7FC39}" type="pres">
      <dgm:prSet presAssocID="{BA27B889-C766-3245-B135-87B839D7A0F2}" presName="Name0" presStyleCnt="0">
        <dgm:presLayoutVars>
          <dgm:dir/>
          <dgm:animLvl val="lvl"/>
          <dgm:resizeHandles val="exact"/>
        </dgm:presLayoutVars>
      </dgm:prSet>
      <dgm:spPr/>
    </dgm:pt>
    <dgm:pt modelId="{D6DAF9F1-DB1E-D645-9B9D-1958A3AA8F0C}" type="pres">
      <dgm:prSet presAssocID="{4D5AC6CC-CF81-C642-8450-32004A620A74}" presName="composite" presStyleCnt="0"/>
      <dgm:spPr/>
    </dgm:pt>
    <dgm:pt modelId="{00118FDC-E906-304D-9CAC-7B88C0D7758A}" type="pres">
      <dgm:prSet presAssocID="{4D5AC6CC-CF81-C642-8450-32004A620A74}" presName="parTx" presStyleLbl="alignNode1" presStyleIdx="0" presStyleCnt="2">
        <dgm:presLayoutVars>
          <dgm:chMax val="0"/>
          <dgm:chPref val="0"/>
          <dgm:bulletEnabled val="1"/>
        </dgm:presLayoutVars>
      </dgm:prSet>
      <dgm:spPr/>
    </dgm:pt>
    <dgm:pt modelId="{909C3ABA-E7F6-1E48-80E5-692055D1EB90}" type="pres">
      <dgm:prSet presAssocID="{4D5AC6CC-CF81-C642-8450-32004A620A74}" presName="desTx" presStyleLbl="alignAccFollowNode1" presStyleIdx="0" presStyleCnt="2">
        <dgm:presLayoutVars>
          <dgm:bulletEnabled val="1"/>
        </dgm:presLayoutVars>
      </dgm:prSet>
      <dgm:spPr/>
    </dgm:pt>
    <dgm:pt modelId="{D2F520B7-726D-AC49-98DE-992B597327C5}" type="pres">
      <dgm:prSet presAssocID="{D422EC7A-DA8C-D849-9580-2F63A53D3DD2}" presName="space" presStyleCnt="0"/>
      <dgm:spPr/>
    </dgm:pt>
    <dgm:pt modelId="{18524F48-5F07-F54C-A4CB-94CF9EE3E728}" type="pres">
      <dgm:prSet presAssocID="{21447F31-637F-4B40-91E4-2E70A4081C13}" presName="composite" presStyleCnt="0"/>
      <dgm:spPr/>
    </dgm:pt>
    <dgm:pt modelId="{E4A3ADB8-048E-B147-BD16-456496BF5015}" type="pres">
      <dgm:prSet presAssocID="{21447F31-637F-4B40-91E4-2E70A4081C13}" presName="parTx" presStyleLbl="alignNode1" presStyleIdx="1" presStyleCnt="2">
        <dgm:presLayoutVars>
          <dgm:chMax val="0"/>
          <dgm:chPref val="0"/>
          <dgm:bulletEnabled val="1"/>
        </dgm:presLayoutVars>
      </dgm:prSet>
      <dgm:spPr/>
    </dgm:pt>
    <dgm:pt modelId="{69B0DE4A-7754-1142-AD82-71E061B42606}" type="pres">
      <dgm:prSet presAssocID="{21447F31-637F-4B40-91E4-2E70A4081C13}" presName="desTx" presStyleLbl="alignAccFollowNode1" presStyleIdx="1" presStyleCnt="2">
        <dgm:presLayoutVars>
          <dgm:bulletEnabled val="1"/>
        </dgm:presLayoutVars>
      </dgm:prSet>
      <dgm:spPr/>
    </dgm:pt>
  </dgm:ptLst>
  <dgm:cxnLst>
    <dgm:cxn modelId="{E92EDD22-B961-C543-8EC5-FA7ABAE03FAB}" srcId="{BA27B889-C766-3245-B135-87B839D7A0F2}" destId="{4D5AC6CC-CF81-C642-8450-32004A620A74}" srcOrd="0" destOrd="0" parTransId="{9E405E56-A9CF-1C4E-A587-533505F6A8FC}" sibTransId="{D422EC7A-DA8C-D849-9580-2F63A53D3DD2}"/>
    <dgm:cxn modelId="{F367B644-AB10-DA4D-82A7-13183212C5AC}" srcId="{4D5AC6CC-CF81-C642-8450-32004A620A74}" destId="{8AF24606-B154-914B-BF40-160389E53D42}" srcOrd="0" destOrd="0" parTransId="{C222A42B-CAD6-9544-A3E7-5BA6ACFC0517}" sibTransId="{E7D56818-1760-634E-B4BF-40236A15A8A1}"/>
    <dgm:cxn modelId="{750F3375-A994-7140-8039-8E70F104BEB8}" type="presOf" srcId="{21447F31-637F-4B40-91E4-2E70A4081C13}" destId="{E4A3ADB8-048E-B147-BD16-456496BF5015}" srcOrd="0" destOrd="0" presId="urn:microsoft.com/office/officeart/2005/8/layout/hList1"/>
    <dgm:cxn modelId="{70894C5A-358E-BF4B-91FF-F672C35CF303}" type="presOf" srcId="{AC06743D-191D-A24E-BEA6-9ECF9C8954D4}" destId="{69B0DE4A-7754-1142-AD82-71E061B42606}" srcOrd="0" destOrd="0" presId="urn:microsoft.com/office/officeart/2005/8/layout/hList1"/>
    <dgm:cxn modelId="{E3FB3C87-7851-D64F-852D-8E1C8B8C2326}" srcId="{21447F31-637F-4B40-91E4-2E70A4081C13}" destId="{AC06743D-191D-A24E-BEA6-9ECF9C8954D4}" srcOrd="0" destOrd="0" parTransId="{1CB296B6-F012-CB48-99DB-40C1DA6EEDF1}" sibTransId="{1A4F4B91-200F-834A-9F0B-EF42C7DF49F5}"/>
    <dgm:cxn modelId="{EEC859CB-D986-BB49-83ED-7AB706883B29}" type="presOf" srcId="{8AF24606-B154-914B-BF40-160389E53D42}" destId="{909C3ABA-E7F6-1E48-80E5-692055D1EB90}" srcOrd="0" destOrd="0" presId="urn:microsoft.com/office/officeart/2005/8/layout/hList1"/>
    <dgm:cxn modelId="{1F37B1D5-3E79-A14B-BCED-1EF4C6DB978C}" srcId="{BA27B889-C766-3245-B135-87B839D7A0F2}" destId="{21447F31-637F-4B40-91E4-2E70A4081C13}" srcOrd="1" destOrd="0" parTransId="{FBE9349B-0E8F-2547-AAF2-CDAF41278902}" sibTransId="{91ECED46-2A74-9441-9047-9FE9AEAB652C}"/>
    <dgm:cxn modelId="{C2CB05E5-E7F0-C748-B55D-A6681AC2C60C}" type="presOf" srcId="{BA27B889-C766-3245-B135-87B839D7A0F2}" destId="{451B75FC-E8A2-944B-BFCA-D038F5A7FC39}" srcOrd="0" destOrd="0" presId="urn:microsoft.com/office/officeart/2005/8/layout/hList1"/>
    <dgm:cxn modelId="{DADC34EC-7ACC-274F-9150-1AB0734245FD}" type="presOf" srcId="{4D5AC6CC-CF81-C642-8450-32004A620A74}" destId="{00118FDC-E906-304D-9CAC-7B88C0D7758A}" srcOrd="0" destOrd="0" presId="urn:microsoft.com/office/officeart/2005/8/layout/hList1"/>
    <dgm:cxn modelId="{0ED9D9BE-85BF-B341-9673-605BE0D5C869}" type="presParOf" srcId="{451B75FC-E8A2-944B-BFCA-D038F5A7FC39}" destId="{D6DAF9F1-DB1E-D645-9B9D-1958A3AA8F0C}" srcOrd="0" destOrd="0" presId="urn:microsoft.com/office/officeart/2005/8/layout/hList1"/>
    <dgm:cxn modelId="{5B5D8DA6-0E29-054A-AD4F-A7F39E3023BA}" type="presParOf" srcId="{D6DAF9F1-DB1E-D645-9B9D-1958A3AA8F0C}" destId="{00118FDC-E906-304D-9CAC-7B88C0D7758A}" srcOrd="0" destOrd="0" presId="urn:microsoft.com/office/officeart/2005/8/layout/hList1"/>
    <dgm:cxn modelId="{E8E0F473-31F7-BC41-98D3-565F30946A06}" type="presParOf" srcId="{D6DAF9F1-DB1E-D645-9B9D-1958A3AA8F0C}" destId="{909C3ABA-E7F6-1E48-80E5-692055D1EB90}" srcOrd="1" destOrd="0" presId="urn:microsoft.com/office/officeart/2005/8/layout/hList1"/>
    <dgm:cxn modelId="{C635F649-76C0-224D-A390-0F3353F8D79D}" type="presParOf" srcId="{451B75FC-E8A2-944B-BFCA-D038F5A7FC39}" destId="{D2F520B7-726D-AC49-98DE-992B597327C5}" srcOrd="1" destOrd="0" presId="urn:microsoft.com/office/officeart/2005/8/layout/hList1"/>
    <dgm:cxn modelId="{06B1ED13-83ED-3948-BF94-181ACA955F37}" type="presParOf" srcId="{451B75FC-E8A2-944B-BFCA-D038F5A7FC39}" destId="{18524F48-5F07-F54C-A4CB-94CF9EE3E728}" srcOrd="2" destOrd="0" presId="urn:microsoft.com/office/officeart/2005/8/layout/hList1"/>
    <dgm:cxn modelId="{07CC5D83-65FE-B149-B54D-6C05C48A4B20}" type="presParOf" srcId="{18524F48-5F07-F54C-A4CB-94CF9EE3E728}" destId="{E4A3ADB8-048E-B147-BD16-456496BF5015}" srcOrd="0" destOrd="0" presId="urn:microsoft.com/office/officeart/2005/8/layout/hList1"/>
    <dgm:cxn modelId="{9A016B8C-3F7A-ED44-86B0-A98827912EBB}" type="presParOf" srcId="{18524F48-5F07-F54C-A4CB-94CF9EE3E728}" destId="{69B0DE4A-7754-1142-AD82-71E061B42606}"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9126875-5BD5-9F41-9D54-1DDFB5089424}"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en-US"/>
        </a:p>
      </dgm:t>
    </dgm:pt>
    <dgm:pt modelId="{F947FFAC-AAE7-1443-98AF-2DC468A3787D}">
      <dgm:prSet phldrT="[Text]"/>
      <dgm:spPr/>
      <dgm:t>
        <a:bodyPr/>
        <a:lstStyle/>
        <a:p>
          <a:r>
            <a:rPr lang="en-US" dirty="0">
              <a:latin typeface="Arial"/>
              <a:cs typeface="Arial"/>
            </a:rPr>
            <a:t>Power</a:t>
          </a:r>
        </a:p>
      </dgm:t>
    </dgm:pt>
    <dgm:pt modelId="{90ABC6D3-E746-DF41-96FA-82532BFA0462}" type="parTrans" cxnId="{36998A0F-D4F3-F647-BDA8-FD3AF2E71958}">
      <dgm:prSet/>
      <dgm:spPr/>
      <dgm:t>
        <a:bodyPr/>
        <a:lstStyle/>
        <a:p>
          <a:endParaRPr lang="en-US">
            <a:latin typeface="Arial"/>
            <a:cs typeface="Arial"/>
          </a:endParaRPr>
        </a:p>
      </dgm:t>
    </dgm:pt>
    <dgm:pt modelId="{C97ABC8B-A1C2-654A-8D1F-7C17A77F26B9}" type="sibTrans" cxnId="{36998A0F-D4F3-F647-BDA8-FD3AF2E71958}">
      <dgm:prSet/>
      <dgm:spPr/>
      <dgm:t>
        <a:bodyPr/>
        <a:lstStyle/>
        <a:p>
          <a:endParaRPr lang="en-US">
            <a:latin typeface="Arial"/>
            <a:cs typeface="Arial"/>
          </a:endParaRPr>
        </a:p>
      </dgm:t>
    </dgm:pt>
    <dgm:pt modelId="{AA9DA71E-41D4-9849-AC2E-62048DBF12B4}">
      <dgm:prSet phldrT="[Text]" custT="1"/>
      <dgm:spPr/>
      <dgm:t>
        <a:bodyPr/>
        <a:lstStyle/>
        <a:p>
          <a:r>
            <a:rPr lang="en-US" sz="1800" dirty="0">
              <a:latin typeface="Arial"/>
              <a:cs typeface="Arial"/>
            </a:rPr>
            <a:t>The authority of a certain actor to make decisions required by the advocacy goal/extent of their involvement regarding the achievement of the advocacy goal</a:t>
          </a:r>
        </a:p>
      </dgm:t>
    </dgm:pt>
    <dgm:pt modelId="{DAFB792D-13DD-8B4F-9B90-F9B5E64BB6E9}" type="parTrans" cxnId="{D4547B55-8041-7543-BFB6-087D83118983}">
      <dgm:prSet/>
      <dgm:spPr/>
      <dgm:t>
        <a:bodyPr/>
        <a:lstStyle/>
        <a:p>
          <a:endParaRPr lang="en-US">
            <a:latin typeface="Arial"/>
            <a:cs typeface="Arial"/>
          </a:endParaRPr>
        </a:p>
      </dgm:t>
    </dgm:pt>
    <dgm:pt modelId="{4C8DDD75-B97E-CB47-B370-A3CE687C667C}" type="sibTrans" cxnId="{D4547B55-8041-7543-BFB6-087D83118983}">
      <dgm:prSet/>
      <dgm:spPr/>
      <dgm:t>
        <a:bodyPr/>
        <a:lstStyle/>
        <a:p>
          <a:endParaRPr lang="en-US">
            <a:latin typeface="Arial"/>
            <a:cs typeface="Arial"/>
          </a:endParaRPr>
        </a:p>
      </dgm:t>
    </dgm:pt>
    <dgm:pt modelId="{8AFA091C-01CE-3940-85A7-0795362544E6}">
      <dgm:prSet phldrT="[Text]"/>
      <dgm:spPr/>
      <dgm:t>
        <a:bodyPr/>
        <a:lstStyle/>
        <a:p>
          <a:r>
            <a:rPr lang="en-US" dirty="0">
              <a:latin typeface="Arial"/>
              <a:cs typeface="Arial"/>
            </a:rPr>
            <a:t>Position</a:t>
          </a:r>
        </a:p>
      </dgm:t>
    </dgm:pt>
    <dgm:pt modelId="{D9E74F3C-CAB3-5A45-8CC0-ADD63BF542F6}" type="parTrans" cxnId="{CC87C012-273B-E042-AE89-F74BC207B391}">
      <dgm:prSet/>
      <dgm:spPr/>
      <dgm:t>
        <a:bodyPr/>
        <a:lstStyle/>
        <a:p>
          <a:endParaRPr lang="en-US">
            <a:latin typeface="Arial"/>
            <a:cs typeface="Arial"/>
          </a:endParaRPr>
        </a:p>
      </dgm:t>
    </dgm:pt>
    <dgm:pt modelId="{0BD71487-3D45-3648-B582-8A72E9837513}" type="sibTrans" cxnId="{CC87C012-273B-E042-AE89-F74BC207B391}">
      <dgm:prSet/>
      <dgm:spPr/>
      <dgm:t>
        <a:bodyPr/>
        <a:lstStyle/>
        <a:p>
          <a:endParaRPr lang="en-US">
            <a:latin typeface="Arial"/>
            <a:cs typeface="Arial"/>
          </a:endParaRPr>
        </a:p>
      </dgm:t>
    </dgm:pt>
    <dgm:pt modelId="{FDF8FFE9-ED78-4B48-9104-8FAF7BCFAE20}">
      <dgm:prSet phldrT="[Text]"/>
      <dgm:spPr/>
      <dgm:t>
        <a:bodyPr/>
        <a:lstStyle/>
        <a:p>
          <a:r>
            <a:rPr lang="en-US" dirty="0">
              <a:latin typeface="Arial"/>
              <a:cs typeface="Arial"/>
            </a:rPr>
            <a:t>The actor’s specific position concerning the achievement of the advocacy goal</a:t>
          </a:r>
        </a:p>
      </dgm:t>
    </dgm:pt>
    <dgm:pt modelId="{02677821-F052-BB4A-8F82-A6AEA7D6276E}" type="parTrans" cxnId="{6F26AC60-D809-F941-9550-D6DEE97DB57A}">
      <dgm:prSet/>
      <dgm:spPr/>
      <dgm:t>
        <a:bodyPr/>
        <a:lstStyle/>
        <a:p>
          <a:endParaRPr lang="en-US">
            <a:latin typeface="Arial"/>
            <a:cs typeface="Arial"/>
          </a:endParaRPr>
        </a:p>
      </dgm:t>
    </dgm:pt>
    <dgm:pt modelId="{DC3845DD-0D6A-C346-9C77-C95AD961C219}" type="sibTrans" cxnId="{6F26AC60-D809-F941-9550-D6DEE97DB57A}">
      <dgm:prSet/>
      <dgm:spPr/>
      <dgm:t>
        <a:bodyPr/>
        <a:lstStyle/>
        <a:p>
          <a:endParaRPr lang="en-US">
            <a:latin typeface="Arial"/>
            <a:cs typeface="Arial"/>
          </a:endParaRPr>
        </a:p>
      </dgm:t>
    </dgm:pt>
    <dgm:pt modelId="{0E81A9C5-AA13-F54B-A55F-A73716A94873}">
      <dgm:prSet phldrT="[Text]"/>
      <dgm:spPr/>
      <dgm:t>
        <a:bodyPr/>
        <a:lstStyle/>
        <a:p>
          <a:r>
            <a:rPr lang="en-US" dirty="0">
              <a:latin typeface="Arial"/>
              <a:cs typeface="Arial"/>
            </a:rPr>
            <a:t>Interest</a:t>
          </a:r>
        </a:p>
      </dgm:t>
    </dgm:pt>
    <dgm:pt modelId="{C68D5B83-1789-5347-AD5B-DEE1D4220CBE}" type="parTrans" cxnId="{1B63107C-782B-0144-86FB-3F149F8B9F99}">
      <dgm:prSet/>
      <dgm:spPr/>
      <dgm:t>
        <a:bodyPr/>
        <a:lstStyle/>
        <a:p>
          <a:endParaRPr lang="en-US">
            <a:latin typeface="Arial"/>
            <a:cs typeface="Arial"/>
          </a:endParaRPr>
        </a:p>
      </dgm:t>
    </dgm:pt>
    <dgm:pt modelId="{114AE7BF-180C-2E4D-A487-6CA4AE718AE9}" type="sibTrans" cxnId="{1B63107C-782B-0144-86FB-3F149F8B9F99}">
      <dgm:prSet/>
      <dgm:spPr/>
      <dgm:t>
        <a:bodyPr/>
        <a:lstStyle/>
        <a:p>
          <a:endParaRPr lang="en-US">
            <a:latin typeface="Arial"/>
            <a:cs typeface="Arial"/>
          </a:endParaRPr>
        </a:p>
      </dgm:t>
    </dgm:pt>
    <dgm:pt modelId="{247B091E-9AC5-4548-9CBE-BC8C01C911C7}">
      <dgm:prSet phldrT="[Text]"/>
      <dgm:spPr/>
      <dgm:t>
        <a:bodyPr/>
        <a:lstStyle/>
        <a:p>
          <a:r>
            <a:rPr lang="en-US" b="0" i="0" dirty="0">
              <a:solidFill>
                <a:srgbClr val="000E23"/>
              </a:solidFill>
              <a:latin typeface="Arial"/>
              <a:cs typeface="Arial"/>
            </a:rPr>
            <a:t>The actor’s willingness to commit to the achievement or prevention of the advocacy goal</a:t>
          </a:r>
          <a:endParaRPr lang="en-US" dirty="0">
            <a:latin typeface="Arial"/>
            <a:cs typeface="Arial"/>
          </a:endParaRPr>
        </a:p>
      </dgm:t>
    </dgm:pt>
    <dgm:pt modelId="{4CDBD54D-40D7-7E46-9100-3921EE0812D1}" type="parTrans" cxnId="{CED42091-0B62-0E4D-AFA6-F7195F75D95E}">
      <dgm:prSet/>
      <dgm:spPr/>
      <dgm:t>
        <a:bodyPr/>
        <a:lstStyle/>
        <a:p>
          <a:endParaRPr lang="en-US">
            <a:latin typeface="Arial"/>
            <a:cs typeface="Arial"/>
          </a:endParaRPr>
        </a:p>
      </dgm:t>
    </dgm:pt>
    <dgm:pt modelId="{ECA5C074-0D07-C547-92A8-776C1188BC49}" type="sibTrans" cxnId="{CED42091-0B62-0E4D-AFA6-F7195F75D95E}">
      <dgm:prSet/>
      <dgm:spPr/>
      <dgm:t>
        <a:bodyPr/>
        <a:lstStyle/>
        <a:p>
          <a:endParaRPr lang="en-US">
            <a:latin typeface="Arial"/>
            <a:cs typeface="Arial"/>
          </a:endParaRPr>
        </a:p>
      </dgm:t>
    </dgm:pt>
    <dgm:pt modelId="{AEF15995-1657-D342-917A-6C02A734431D}" type="pres">
      <dgm:prSet presAssocID="{D9126875-5BD5-9F41-9D54-1DDFB5089424}" presName="Name0" presStyleCnt="0">
        <dgm:presLayoutVars>
          <dgm:dir/>
          <dgm:animLvl val="lvl"/>
          <dgm:resizeHandles val="exact"/>
        </dgm:presLayoutVars>
      </dgm:prSet>
      <dgm:spPr/>
    </dgm:pt>
    <dgm:pt modelId="{8D5FD319-B101-774A-B212-6D6E48FF8AF5}" type="pres">
      <dgm:prSet presAssocID="{F947FFAC-AAE7-1443-98AF-2DC468A3787D}" presName="linNode" presStyleCnt="0"/>
      <dgm:spPr/>
    </dgm:pt>
    <dgm:pt modelId="{BAD49A1C-B968-0441-B87A-468745BAC3CC}" type="pres">
      <dgm:prSet presAssocID="{F947FFAC-AAE7-1443-98AF-2DC468A3787D}" presName="parentText" presStyleLbl="node1" presStyleIdx="0" presStyleCnt="3">
        <dgm:presLayoutVars>
          <dgm:chMax val="1"/>
          <dgm:bulletEnabled val="1"/>
        </dgm:presLayoutVars>
      </dgm:prSet>
      <dgm:spPr/>
    </dgm:pt>
    <dgm:pt modelId="{4C0166FB-EB0B-F54F-99AB-0049BCA55C39}" type="pres">
      <dgm:prSet presAssocID="{F947FFAC-AAE7-1443-98AF-2DC468A3787D}" presName="descendantText" presStyleLbl="alignAccFollowNode1" presStyleIdx="0" presStyleCnt="3">
        <dgm:presLayoutVars>
          <dgm:bulletEnabled val="1"/>
        </dgm:presLayoutVars>
      </dgm:prSet>
      <dgm:spPr/>
    </dgm:pt>
    <dgm:pt modelId="{F7EAA277-A376-7C42-B227-207D40DFFD5A}" type="pres">
      <dgm:prSet presAssocID="{C97ABC8B-A1C2-654A-8D1F-7C17A77F26B9}" presName="sp" presStyleCnt="0"/>
      <dgm:spPr/>
    </dgm:pt>
    <dgm:pt modelId="{DF05EF17-A1FC-D049-90BA-9AAC474E2477}" type="pres">
      <dgm:prSet presAssocID="{8AFA091C-01CE-3940-85A7-0795362544E6}" presName="linNode" presStyleCnt="0"/>
      <dgm:spPr/>
    </dgm:pt>
    <dgm:pt modelId="{11A791DD-B0D1-AA4F-9750-5B339D04FFEA}" type="pres">
      <dgm:prSet presAssocID="{8AFA091C-01CE-3940-85A7-0795362544E6}" presName="parentText" presStyleLbl="node1" presStyleIdx="1" presStyleCnt="3">
        <dgm:presLayoutVars>
          <dgm:chMax val="1"/>
          <dgm:bulletEnabled val="1"/>
        </dgm:presLayoutVars>
      </dgm:prSet>
      <dgm:spPr/>
    </dgm:pt>
    <dgm:pt modelId="{D644E718-6BE6-E446-88A1-214FB2606F2B}" type="pres">
      <dgm:prSet presAssocID="{8AFA091C-01CE-3940-85A7-0795362544E6}" presName="descendantText" presStyleLbl="alignAccFollowNode1" presStyleIdx="1" presStyleCnt="3">
        <dgm:presLayoutVars>
          <dgm:bulletEnabled val="1"/>
        </dgm:presLayoutVars>
      </dgm:prSet>
      <dgm:spPr/>
    </dgm:pt>
    <dgm:pt modelId="{7FBD43A6-3823-4D4E-A671-65C64822AAB1}" type="pres">
      <dgm:prSet presAssocID="{0BD71487-3D45-3648-B582-8A72E9837513}" presName="sp" presStyleCnt="0"/>
      <dgm:spPr/>
    </dgm:pt>
    <dgm:pt modelId="{48E12685-CE51-FF49-90EA-548245CF6FB5}" type="pres">
      <dgm:prSet presAssocID="{0E81A9C5-AA13-F54B-A55F-A73716A94873}" presName="linNode" presStyleCnt="0"/>
      <dgm:spPr/>
    </dgm:pt>
    <dgm:pt modelId="{18073F53-D755-7D40-BA8E-109C0951575B}" type="pres">
      <dgm:prSet presAssocID="{0E81A9C5-AA13-F54B-A55F-A73716A94873}" presName="parentText" presStyleLbl="node1" presStyleIdx="2" presStyleCnt="3">
        <dgm:presLayoutVars>
          <dgm:chMax val="1"/>
          <dgm:bulletEnabled val="1"/>
        </dgm:presLayoutVars>
      </dgm:prSet>
      <dgm:spPr/>
    </dgm:pt>
    <dgm:pt modelId="{C8EB1B39-F8D9-E541-9D70-07EE4C21FE67}" type="pres">
      <dgm:prSet presAssocID="{0E81A9C5-AA13-F54B-A55F-A73716A94873}" presName="descendantText" presStyleLbl="alignAccFollowNode1" presStyleIdx="2" presStyleCnt="3">
        <dgm:presLayoutVars>
          <dgm:bulletEnabled val="1"/>
        </dgm:presLayoutVars>
      </dgm:prSet>
      <dgm:spPr/>
    </dgm:pt>
  </dgm:ptLst>
  <dgm:cxnLst>
    <dgm:cxn modelId="{36998A0F-D4F3-F647-BDA8-FD3AF2E71958}" srcId="{D9126875-5BD5-9F41-9D54-1DDFB5089424}" destId="{F947FFAC-AAE7-1443-98AF-2DC468A3787D}" srcOrd="0" destOrd="0" parTransId="{90ABC6D3-E746-DF41-96FA-82532BFA0462}" sibTransId="{C97ABC8B-A1C2-654A-8D1F-7C17A77F26B9}"/>
    <dgm:cxn modelId="{CC87C012-273B-E042-AE89-F74BC207B391}" srcId="{D9126875-5BD5-9F41-9D54-1DDFB5089424}" destId="{8AFA091C-01CE-3940-85A7-0795362544E6}" srcOrd="1" destOrd="0" parTransId="{D9E74F3C-CAB3-5A45-8CC0-ADD63BF542F6}" sibTransId="{0BD71487-3D45-3648-B582-8A72E9837513}"/>
    <dgm:cxn modelId="{3C604C18-8FC2-A540-A879-F00953E933A0}" type="presOf" srcId="{F947FFAC-AAE7-1443-98AF-2DC468A3787D}" destId="{BAD49A1C-B968-0441-B87A-468745BAC3CC}" srcOrd="0" destOrd="0" presId="urn:microsoft.com/office/officeart/2005/8/layout/vList5"/>
    <dgm:cxn modelId="{6F26AC60-D809-F941-9550-D6DEE97DB57A}" srcId="{8AFA091C-01CE-3940-85A7-0795362544E6}" destId="{FDF8FFE9-ED78-4B48-9104-8FAF7BCFAE20}" srcOrd="0" destOrd="0" parTransId="{02677821-F052-BB4A-8F82-A6AEA7D6276E}" sibTransId="{DC3845DD-0D6A-C346-9C77-C95AD961C219}"/>
    <dgm:cxn modelId="{D4547B55-8041-7543-BFB6-087D83118983}" srcId="{F947FFAC-AAE7-1443-98AF-2DC468A3787D}" destId="{AA9DA71E-41D4-9849-AC2E-62048DBF12B4}" srcOrd="0" destOrd="0" parTransId="{DAFB792D-13DD-8B4F-9B90-F9B5E64BB6E9}" sibTransId="{4C8DDD75-B97E-CB47-B370-A3CE687C667C}"/>
    <dgm:cxn modelId="{1B63107C-782B-0144-86FB-3F149F8B9F99}" srcId="{D9126875-5BD5-9F41-9D54-1DDFB5089424}" destId="{0E81A9C5-AA13-F54B-A55F-A73716A94873}" srcOrd="2" destOrd="0" parTransId="{C68D5B83-1789-5347-AD5B-DEE1D4220CBE}" sibTransId="{114AE7BF-180C-2E4D-A487-6CA4AE718AE9}"/>
    <dgm:cxn modelId="{CED42091-0B62-0E4D-AFA6-F7195F75D95E}" srcId="{0E81A9C5-AA13-F54B-A55F-A73716A94873}" destId="{247B091E-9AC5-4548-9CBE-BC8C01C911C7}" srcOrd="0" destOrd="0" parTransId="{4CDBD54D-40D7-7E46-9100-3921EE0812D1}" sibTransId="{ECA5C074-0D07-C547-92A8-776C1188BC49}"/>
    <dgm:cxn modelId="{69055196-374B-5948-B6CD-97AAFE35011D}" type="presOf" srcId="{8AFA091C-01CE-3940-85A7-0795362544E6}" destId="{11A791DD-B0D1-AA4F-9750-5B339D04FFEA}" srcOrd="0" destOrd="0" presId="urn:microsoft.com/office/officeart/2005/8/layout/vList5"/>
    <dgm:cxn modelId="{2947BB9B-5069-C647-90A5-B73154B04C23}" type="presOf" srcId="{0E81A9C5-AA13-F54B-A55F-A73716A94873}" destId="{18073F53-D755-7D40-BA8E-109C0951575B}" srcOrd="0" destOrd="0" presId="urn:microsoft.com/office/officeart/2005/8/layout/vList5"/>
    <dgm:cxn modelId="{1092FDAC-5695-BF44-BF90-7B3D8A5619CF}" type="presOf" srcId="{FDF8FFE9-ED78-4B48-9104-8FAF7BCFAE20}" destId="{D644E718-6BE6-E446-88A1-214FB2606F2B}" srcOrd="0" destOrd="0" presId="urn:microsoft.com/office/officeart/2005/8/layout/vList5"/>
    <dgm:cxn modelId="{565700B8-0F3C-A941-8D37-B6CB8A0866EC}" type="presOf" srcId="{AA9DA71E-41D4-9849-AC2E-62048DBF12B4}" destId="{4C0166FB-EB0B-F54F-99AB-0049BCA55C39}" srcOrd="0" destOrd="0" presId="urn:microsoft.com/office/officeart/2005/8/layout/vList5"/>
    <dgm:cxn modelId="{3365A6D4-7FC0-C94E-BCDF-DBC6053ADCD1}" type="presOf" srcId="{D9126875-5BD5-9F41-9D54-1DDFB5089424}" destId="{AEF15995-1657-D342-917A-6C02A734431D}" srcOrd="0" destOrd="0" presId="urn:microsoft.com/office/officeart/2005/8/layout/vList5"/>
    <dgm:cxn modelId="{A0F5D4DD-C3BD-404F-BA29-7083893D912C}" type="presOf" srcId="{247B091E-9AC5-4548-9CBE-BC8C01C911C7}" destId="{C8EB1B39-F8D9-E541-9D70-07EE4C21FE67}" srcOrd="0" destOrd="0" presId="urn:microsoft.com/office/officeart/2005/8/layout/vList5"/>
    <dgm:cxn modelId="{3CC0EFB9-258A-8F4F-ADF0-4B3E7480005D}" type="presParOf" srcId="{AEF15995-1657-D342-917A-6C02A734431D}" destId="{8D5FD319-B101-774A-B212-6D6E48FF8AF5}" srcOrd="0" destOrd="0" presId="urn:microsoft.com/office/officeart/2005/8/layout/vList5"/>
    <dgm:cxn modelId="{39676B29-CD5D-DE49-B71B-4E211814E711}" type="presParOf" srcId="{8D5FD319-B101-774A-B212-6D6E48FF8AF5}" destId="{BAD49A1C-B968-0441-B87A-468745BAC3CC}" srcOrd="0" destOrd="0" presId="urn:microsoft.com/office/officeart/2005/8/layout/vList5"/>
    <dgm:cxn modelId="{2EA56A6A-4F28-C047-9868-5940BC580608}" type="presParOf" srcId="{8D5FD319-B101-774A-B212-6D6E48FF8AF5}" destId="{4C0166FB-EB0B-F54F-99AB-0049BCA55C39}" srcOrd="1" destOrd="0" presId="urn:microsoft.com/office/officeart/2005/8/layout/vList5"/>
    <dgm:cxn modelId="{127B0178-D774-C645-8258-4B6DBE8193C0}" type="presParOf" srcId="{AEF15995-1657-D342-917A-6C02A734431D}" destId="{F7EAA277-A376-7C42-B227-207D40DFFD5A}" srcOrd="1" destOrd="0" presId="urn:microsoft.com/office/officeart/2005/8/layout/vList5"/>
    <dgm:cxn modelId="{59402EB6-53F3-D74F-B982-61C4B59CA6FF}" type="presParOf" srcId="{AEF15995-1657-D342-917A-6C02A734431D}" destId="{DF05EF17-A1FC-D049-90BA-9AAC474E2477}" srcOrd="2" destOrd="0" presId="urn:microsoft.com/office/officeart/2005/8/layout/vList5"/>
    <dgm:cxn modelId="{7C13C041-B339-F841-9A34-911AB1885F76}" type="presParOf" srcId="{DF05EF17-A1FC-D049-90BA-9AAC474E2477}" destId="{11A791DD-B0D1-AA4F-9750-5B339D04FFEA}" srcOrd="0" destOrd="0" presId="urn:microsoft.com/office/officeart/2005/8/layout/vList5"/>
    <dgm:cxn modelId="{03162B5E-E3BB-6E46-930E-3BCFEF628C4E}" type="presParOf" srcId="{DF05EF17-A1FC-D049-90BA-9AAC474E2477}" destId="{D644E718-6BE6-E446-88A1-214FB2606F2B}" srcOrd="1" destOrd="0" presId="urn:microsoft.com/office/officeart/2005/8/layout/vList5"/>
    <dgm:cxn modelId="{2D783910-3DC2-684D-8D6E-455ED27784A9}" type="presParOf" srcId="{AEF15995-1657-D342-917A-6C02A734431D}" destId="{7FBD43A6-3823-4D4E-A671-65C64822AAB1}" srcOrd="3" destOrd="0" presId="urn:microsoft.com/office/officeart/2005/8/layout/vList5"/>
    <dgm:cxn modelId="{CA9AC3F9-81FE-9F4A-8FA9-C04F0665F540}" type="presParOf" srcId="{AEF15995-1657-D342-917A-6C02A734431D}" destId="{48E12685-CE51-FF49-90EA-548245CF6FB5}" srcOrd="4" destOrd="0" presId="urn:microsoft.com/office/officeart/2005/8/layout/vList5"/>
    <dgm:cxn modelId="{BBCCEE79-7485-7F49-BA9A-7CB88B7945C9}" type="presParOf" srcId="{48E12685-CE51-FF49-90EA-548245CF6FB5}" destId="{18073F53-D755-7D40-BA8E-109C0951575B}" srcOrd="0" destOrd="0" presId="urn:microsoft.com/office/officeart/2005/8/layout/vList5"/>
    <dgm:cxn modelId="{572D12ED-4699-434E-828A-DF8D90C72869}" type="presParOf" srcId="{48E12685-CE51-FF49-90EA-548245CF6FB5}" destId="{C8EB1B39-F8D9-E541-9D70-07EE4C21FE67}"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8B9A7C-F75A-274C-BF64-BD08E12226C2}" type="doc">
      <dgm:prSet loTypeId="urn:microsoft.com/office/officeart/2005/8/layout/hProcess9" loCatId="" qsTypeId="urn:microsoft.com/office/officeart/2005/8/quickstyle/simple4" qsCatId="simple" csTypeId="urn:microsoft.com/office/officeart/2005/8/colors/accent1_2" csCatId="accent1" phldr="1"/>
      <dgm:spPr/>
    </dgm:pt>
    <dgm:pt modelId="{C169CF05-2312-A04D-882E-742D9F3D266D}">
      <dgm:prSet phldrT="[Text]"/>
      <dgm:spPr/>
      <dgm:t>
        <a:bodyPr anchor="t"/>
        <a:lstStyle/>
        <a:p>
          <a:r>
            <a:rPr lang="en-US" b="1" dirty="0">
              <a:solidFill>
                <a:schemeClr val="bg1"/>
              </a:solidFill>
              <a:latin typeface="Arial"/>
              <a:cs typeface="Arial"/>
            </a:rPr>
            <a:t>STEP 1: </a:t>
          </a:r>
        </a:p>
        <a:p>
          <a:endParaRPr lang="en-US" dirty="0">
            <a:solidFill>
              <a:schemeClr val="bg1"/>
            </a:solidFill>
            <a:latin typeface="Arial"/>
            <a:cs typeface="Arial"/>
          </a:endParaRPr>
        </a:p>
        <a:p>
          <a:r>
            <a:rPr lang="en-US" dirty="0">
              <a:solidFill>
                <a:schemeClr val="bg1"/>
              </a:solidFill>
              <a:latin typeface="Arial"/>
              <a:cs typeface="Arial"/>
            </a:rPr>
            <a:t>Identify advocacy goal</a:t>
          </a:r>
          <a:endParaRPr lang="en-US" dirty="0">
            <a:solidFill>
              <a:schemeClr val="bg1"/>
            </a:solidFill>
          </a:endParaRPr>
        </a:p>
      </dgm:t>
    </dgm:pt>
    <dgm:pt modelId="{9C330441-F2A1-8C4C-B18D-A63504D2DD6A}" type="parTrans" cxnId="{AF552DB0-5934-C446-82CC-D34BB1CCE618}">
      <dgm:prSet/>
      <dgm:spPr/>
      <dgm:t>
        <a:bodyPr/>
        <a:lstStyle/>
        <a:p>
          <a:endParaRPr lang="en-US"/>
        </a:p>
      </dgm:t>
    </dgm:pt>
    <dgm:pt modelId="{C06FFE67-DC2B-E444-A89A-9AF38BD318D7}" type="sibTrans" cxnId="{AF552DB0-5934-C446-82CC-D34BB1CCE618}">
      <dgm:prSet/>
      <dgm:spPr/>
      <dgm:t>
        <a:bodyPr/>
        <a:lstStyle/>
        <a:p>
          <a:endParaRPr lang="en-US"/>
        </a:p>
      </dgm:t>
    </dgm:pt>
    <dgm:pt modelId="{0ADEA097-38E9-7C43-9A26-5FDE03AE393D}">
      <dgm:prSet phldrT="[Text]"/>
      <dgm:spPr/>
      <dgm:t>
        <a:bodyPr anchor="t"/>
        <a:lstStyle/>
        <a:p>
          <a:r>
            <a:rPr lang="en-US" b="1" dirty="0">
              <a:solidFill>
                <a:schemeClr val="bg1"/>
              </a:solidFill>
              <a:latin typeface="Arial"/>
              <a:cs typeface="Arial"/>
            </a:rPr>
            <a:t>STEP 2:</a:t>
          </a:r>
        </a:p>
        <a:p>
          <a:endParaRPr lang="en-US" dirty="0">
            <a:solidFill>
              <a:schemeClr val="bg1"/>
            </a:solidFill>
            <a:latin typeface="Arial"/>
            <a:cs typeface="Arial"/>
          </a:endParaRPr>
        </a:p>
        <a:p>
          <a:r>
            <a:rPr lang="en-US" dirty="0">
              <a:solidFill>
                <a:schemeClr val="bg1"/>
              </a:solidFill>
              <a:latin typeface="Arial"/>
              <a:cs typeface="Arial"/>
            </a:rPr>
            <a:t> Brainstorm people who form the audience you are analyzing</a:t>
          </a:r>
          <a:endParaRPr lang="en-US" dirty="0">
            <a:solidFill>
              <a:schemeClr val="bg1"/>
            </a:solidFill>
          </a:endParaRPr>
        </a:p>
      </dgm:t>
    </dgm:pt>
    <dgm:pt modelId="{19474DE8-6332-D44D-8461-E16A0A363B98}" type="parTrans" cxnId="{9854310F-51D3-B74B-849B-08F9FFAC9311}">
      <dgm:prSet/>
      <dgm:spPr/>
      <dgm:t>
        <a:bodyPr/>
        <a:lstStyle/>
        <a:p>
          <a:endParaRPr lang="en-US"/>
        </a:p>
      </dgm:t>
    </dgm:pt>
    <dgm:pt modelId="{7A71EE54-57C3-E647-8B77-1A99D51C1AC1}" type="sibTrans" cxnId="{9854310F-51D3-B74B-849B-08F9FFAC9311}">
      <dgm:prSet/>
      <dgm:spPr/>
      <dgm:t>
        <a:bodyPr/>
        <a:lstStyle/>
        <a:p>
          <a:endParaRPr lang="en-US"/>
        </a:p>
      </dgm:t>
    </dgm:pt>
    <dgm:pt modelId="{D26F4B45-056A-4E40-9E45-686B45425E65}">
      <dgm:prSet phldrT="[Text]"/>
      <dgm:spPr/>
      <dgm:t>
        <a:bodyPr anchor="t"/>
        <a:lstStyle/>
        <a:p>
          <a:r>
            <a:rPr lang="en-US" b="1" dirty="0">
              <a:solidFill>
                <a:schemeClr val="bg1"/>
              </a:solidFill>
              <a:latin typeface="Arial"/>
              <a:cs typeface="Arial"/>
            </a:rPr>
            <a:t>STEP 3:</a:t>
          </a:r>
        </a:p>
        <a:p>
          <a:endParaRPr lang="en-US" dirty="0">
            <a:solidFill>
              <a:schemeClr val="bg1"/>
            </a:solidFill>
            <a:latin typeface="Arial"/>
            <a:cs typeface="Arial"/>
          </a:endParaRPr>
        </a:p>
        <a:p>
          <a:r>
            <a:rPr lang="en-US" dirty="0">
              <a:solidFill>
                <a:schemeClr val="bg1"/>
              </a:solidFill>
              <a:latin typeface="Arial"/>
              <a:cs typeface="Arial"/>
            </a:rPr>
            <a:t> Determine whether they are primary or secondary audiences</a:t>
          </a:r>
          <a:endParaRPr lang="en-US" dirty="0">
            <a:solidFill>
              <a:schemeClr val="bg1"/>
            </a:solidFill>
          </a:endParaRPr>
        </a:p>
      </dgm:t>
    </dgm:pt>
    <dgm:pt modelId="{2496A630-29B9-8A4B-B583-C88D677A2136}" type="parTrans" cxnId="{AB21D6A5-6BF8-0F40-8974-26B99277503E}">
      <dgm:prSet/>
      <dgm:spPr/>
      <dgm:t>
        <a:bodyPr/>
        <a:lstStyle/>
        <a:p>
          <a:endParaRPr lang="en-US"/>
        </a:p>
      </dgm:t>
    </dgm:pt>
    <dgm:pt modelId="{C8D7B44B-FB19-AE4E-AE33-08D1830B6E25}" type="sibTrans" cxnId="{AB21D6A5-6BF8-0F40-8974-26B99277503E}">
      <dgm:prSet/>
      <dgm:spPr/>
      <dgm:t>
        <a:bodyPr/>
        <a:lstStyle/>
        <a:p>
          <a:endParaRPr lang="en-US"/>
        </a:p>
      </dgm:t>
    </dgm:pt>
    <dgm:pt modelId="{04B04373-F7E2-FC4B-9A46-9D2A4531E566}">
      <dgm:prSet phldrT="[Text]"/>
      <dgm:spPr/>
      <dgm:t>
        <a:bodyPr anchor="t"/>
        <a:lstStyle/>
        <a:p>
          <a:r>
            <a:rPr lang="en-US" b="1" dirty="0">
              <a:solidFill>
                <a:schemeClr val="bg1"/>
              </a:solidFill>
              <a:latin typeface="Arial"/>
              <a:cs typeface="Arial"/>
            </a:rPr>
            <a:t>STEP 4: </a:t>
          </a:r>
        </a:p>
        <a:p>
          <a:endParaRPr lang="en-US" dirty="0">
            <a:solidFill>
              <a:schemeClr val="bg1"/>
            </a:solidFill>
            <a:latin typeface="Arial"/>
            <a:cs typeface="Arial"/>
          </a:endParaRPr>
        </a:p>
        <a:p>
          <a:r>
            <a:rPr lang="en-US" dirty="0">
              <a:solidFill>
                <a:schemeClr val="bg1"/>
              </a:solidFill>
              <a:latin typeface="Arial"/>
              <a:cs typeface="Arial"/>
            </a:rPr>
            <a:t>Insert them into audience analysis chart and complete chart</a:t>
          </a:r>
          <a:endParaRPr lang="en-US" dirty="0">
            <a:solidFill>
              <a:schemeClr val="bg1"/>
            </a:solidFill>
          </a:endParaRPr>
        </a:p>
      </dgm:t>
    </dgm:pt>
    <dgm:pt modelId="{4911EC58-BCED-F940-A82D-A6484DDDEA16}" type="parTrans" cxnId="{ACFCB618-6F72-1D4D-93B7-16D8E670F141}">
      <dgm:prSet/>
      <dgm:spPr/>
      <dgm:t>
        <a:bodyPr/>
        <a:lstStyle/>
        <a:p>
          <a:endParaRPr lang="en-US"/>
        </a:p>
      </dgm:t>
    </dgm:pt>
    <dgm:pt modelId="{EFC3828B-ECB0-B942-84B9-18CF3A092AF7}" type="sibTrans" cxnId="{ACFCB618-6F72-1D4D-93B7-16D8E670F141}">
      <dgm:prSet/>
      <dgm:spPr/>
      <dgm:t>
        <a:bodyPr/>
        <a:lstStyle/>
        <a:p>
          <a:endParaRPr lang="en-US"/>
        </a:p>
      </dgm:t>
    </dgm:pt>
    <dgm:pt modelId="{591285B4-CF8A-4A47-8E06-519CFAB46D6A}">
      <dgm:prSet phldrT="[Text]"/>
      <dgm:spPr/>
      <dgm:t>
        <a:bodyPr anchor="t"/>
        <a:lstStyle/>
        <a:p>
          <a:r>
            <a:rPr lang="en-US" b="1" dirty="0">
              <a:solidFill>
                <a:schemeClr val="bg1"/>
              </a:solidFill>
              <a:latin typeface="Arial"/>
              <a:cs typeface="Arial"/>
            </a:rPr>
            <a:t>STEP 5: </a:t>
          </a:r>
        </a:p>
        <a:p>
          <a:endParaRPr lang="en-US" dirty="0">
            <a:solidFill>
              <a:schemeClr val="bg1"/>
            </a:solidFill>
            <a:latin typeface="Arial"/>
            <a:cs typeface="Arial"/>
          </a:endParaRPr>
        </a:p>
        <a:p>
          <a:r>
            <a:rPr lang="en-US" dirty="0">
              <a:solidFill>
                <a:schemeClr val="bg1"/>
              </a:solidFill>
              <a:latin typeface="Arial"/>
              <a:cs typeface="Arial"/>
            </a:rPr>
            <a:t>Transfer the results of the audience analysis to the audience map</a:t>
          </a:r>
          <a:endParaRPr lang="en-US" dirty="0">
            <a:solidFill>
              <a:schemeClr val="bg1"/>
            </a:solidFill>
          </a:endParaRPr>
        </a:p>
      </dgm:t>
    </dgm:pt>
    <dgm:pt modelId="{B1D4C267-C066-0346-9D35-C08309CC282A}" type="parTrans" cxnId="{79780FFD-403D-184E-91EB-ED1365DCE24A}">
      <dgm:prSet/>
      <dgm:spPr/>
      <dgm:t>
        <a:bodyPr/>
        <a:lstStyle/>
        <a:p>
          <a:endParaRPr lang="en-US"/>
        </a:p>
      </dgm:t>
    </dgm:pt>
    <dgm:pt modelId="{5ABCEDAC-2703-274D-9DBB-60214FBABB76}" type="sibTrans" cxnId="{79780FFD-403D-184E-91EB-ED1365DCE24A}">
      <dgm:prSet/>
      <dgm:spPr/>
      <dgm:t>
        <a:bodyPr/>
        <a:lstStyle/>
        <a:p>
          <a:endParaRPr lang="en-US"/>
        </a:p>
      </dgm:t>
    </dgm:pt>
    <dgm:pt modelId="{59BB91AD-78AC-6B47-A2B1-AF6DAAEF9FC7}">
      <dgm:prSet phldrT="[Text]"/>
      <dgm:spPr/>
      <dgm:t>
        <a:bodyPr anchor="t"/>
        <a:lstStyle/>
        <a:p>
          <a:r>
            <a:rPr lang="en-US" b="1" dirty="0">
              <a:solidFill>
                <a:schemeClr val="bg1"/>
              </a:solidFill>
              <a:latin typeface="Arial"/>
              <a:cs typeface="Arial"/>
            </a:rPr>
            <a:t>STEP 6: </a:t>
          </a:r>
        </a:p>
        <a:p>
          <a:endParaRPr lang="en-US" dirty="0">
            <a:solidFill>
              <a:schemeClr val="bg1"/>
            </a:solidFill>
            <a:latin typeface="Arial"/>
            <a:cs typeface="Arial"/>
          </a:endParaRPr>
        </a:p>
        <a:p>
          <a:r>
            <a:rPr lang="en-US" dirty="0">
              <a:solidFill>
                <a:schemeClr val="bg1"/>
              </a:solidFill>
              <a:latin typeface="Arial"/>
              <a:cs typeface="Arial"/>
            </a:rPr>
            <a:t>Define strategies for engaging with the people included in audience map</a:t>
          </a:r>
          <a:endParaRPr lang="en-US" dirty="0">
            <a:solidFill>
              <a:schemeClr val="bg1"/>
            </a:solidFill>
          </a:endParaRPr>
        </a:p>
      </dgm:t>
    </dgm:pt>
    <dgm:pt modelId="{816CFA9C-96E3-B642-A0A9-A0EEB99CC6A7}" type="parTrans" cxnId="{73CDA93D-94D6-D242-8CAF-ADE711522474}">
      <dgm:prSet/>
      <dgm:spPr/>
      <dgm:t>
        <a:bodyPr/>
        <a:lstStyle/>
        <a:p>
          <a:endParaRPr lang="en-US"/>
        </a:p>
      </dgm:t>
    </dgm:pt>
    <dgm:pt modelId="{381D9E46-AF9D-5349-9689-BF6BC1B85D4D}" type="sibTrans" cxnId="{73CDA93D-94D6-D242-8CAF-ADE711522474}">
      <dgm:prSet/>
      <dgm:spPr/>
      <dgm:t>
        <a:bodyPr/>
        <a:lstStyle/>
        <a:p>
          <a:endParaRPr lang="en-US"/>
        </a:p>
      </dgm:t>
    </dgm:pt>
    <dgm:pt modelId="{75E64796-8F69-034C-BB12-96190CF1B69C}" type="pres">
      <dgm:prSet presAssocID="{468B9A7C-F75A-274C-BF64-BD08E12226C2}" presName="CompostProcess" presStyleCnt="0">
        <dgm:presLayoutVars>
          <dgm:dir/>
          <dgm:resizeHandles val="exact"/>
        </dgm:presLayoutVars>
      </dgm:prSet>
      <dgm:spPr/>
    </dgm:pt>
    <dgm:pt modelId="{9F3B5A3C-621D-554A-B300-9C05B00BA66A}" type="pres">
      <dgm:prSet presAssocID="{468B9A7C-F75A-274C-BF64-BD08E12226C2}" presName="arrow" presStyleLbl="bgShp" presStyleIdx="0" presStyleCnt="1"/>
      <dgm:spPr/>
    </dgm:pt>
    <dgm:pt modelId="{2C9C857B-9A83-0B40-95DF-CE3488631681}" type="pres">
      <dgm:prSet presAssocID="{468B9A7C-F75A-274C-BF64-BD08E12226C2}" presName="linearProcess" presStyleCnt="0"/>
      <dgm:spPr/>
    </dgm:pt>
    <dgm:pt modelId="{8C74A85B-0BEA-994D-BDCA-CC2E591926ED}" type="pres">
      <dgm:prSet presAssocID="{C169CF05-2312-A04D-882E-742D9F3D266D}" presName="textNode" presStyleLbl="node1" presStyleIdx="0" presStyleCnt="6">
        <dgm:presLayoutVars>
          <dgm:bulletEnabled val="1"/>
        </dgm:presLayoutVars>
      </dgm:prSet>
      <dgm:spPr/>
    </dgm:pt>
    <dgm:pt modelId="{FA180BE4-76F1-C641-8BA3-E3131B090C2B}" type="pres">
      <dgm:prSet presAssocID="{C06FFE67-DC2B-E444-A89A-9AF38BD318D7}" presName="sibTrans" presStyleCnt="0"/>
      <dgm:spPr/>
    </dgm:pt>
    <dgm:pt modelId="{09FE94C6-DBDB-2B40-8DE8-71CA0E7B92D8}" type="pres">
      <dgm:prSet presAssocID="{0ADEA097-38E9-7C43-9A26-5FDE03AE393D}" presName="textNode" presStyleLbl="node1" presStyleIdx="1" presStyleCnt="6">
        <dgm:presLayoutVars>
          <dgm:bulletEnabled val="1"/>
        </dgm:presLayoutVars>
      </dgm:prSet>
      <dgm:spPr/>
    </dgm:pt>
    <dgm:pt modelId="{19EAD6CF-72D4-6040-A7E2-1F34D1F79C02}" type="pres">
      <dgm:prSet presAssocID="{7A71EE54-57C3-E647-8B77-1A99D51C1AC1}" presName="sibTrans" presStyleCnt="0"/>
      <dgm:spPr/>
    </dgm:pt>
    <dgm:pt modelId="{AA15C092-2924-7B4A-9E08-8C5C5E0989E4}" type="pres">
      <dgm:prSet presAssocID="{D26F4B45-056A-4E40-9E45-686B45425E65}" presName="textNode" presStyleLbl="node1" presStyleIdx="2" presStyleCnt="6">
        <dgm:presLayoutVars>
          <dgm:bulletEnabled val="1"/>
        </dgm:presLayoutVars>
      </dgm:prSet>
      <dgm:spPr/>
    </dgm:pt>
    <dgm:pt modelId="{ADA69953-A07E-BB4C-ADE2-7752A8CCCD0A}" type="pres">
      <dgm:prSet presAssocID="{C8D7B44B-FB19-AE4E-AE33-08D1830B6E25}" presName="sibTrans" presStyleCnt="0"/>
      <dgm:spPr/>
    </dgm:pt>
    <dgm:pt modelId="{10BA8464-E10D-B941-B096-A13ADE5BC317}" type="pres">
      <dgm:prSet presAssocID="{04B04373-F7E2-FC4B-9A46-9D2A4531E566}" presName="textNode" presStyleLbl="node1" presStyleIdx="3" presStyleCnt="6">
        <dgm:presLayoutVars>
          <dgm:bulletEnabled val="1"/>
        </dgm:presLayoutVars>
      </dgm:prSet>
      <dgm:spPr/>
    </dgm:pt>
    <dgm:pt modelId="{3AC40FB3-EB86-014E-8113-92985AF65F43}" type="pres">
      <dgm:prSet presAssocID="{EFC3828B-ECB0-B942-84B9-18CF3A092AF7}" presName="sibTrans" presStyleCnt="0"/>
      <dgm:spPr/>
    </dgm:pt>
    <dgm:pt modelId="{83F307DA-5A65-8F43-86F9-E960D69B2071}" type="pres">
      <dgm:prSet presAssocID="{591285B4-CF8A-4A47-8E06-519CFAB46D6A}" presName="textNode" presStyleLbl="node1" presStyleIdx="4" presStyleCnt="6">
        <dgm:presLayoutVars>
          <dgm:bulletEnabled val="1"/>
        </dgm:presLayoutVars>
      </dgm:prSet>
      <dgm:spPr/>
    </dgm:pt>
    <dgm:pt modelId="{2D314AEF-D7E8-124F-9B14-AAD24CCF1331}" type="pres">
      <dgm:prSet presAssocID="{5ABCEDAC-2703-274D-9DBB-60214FBABB76}" presName="sibTrans" presStyleCnt="0"/>
      <dgm:spPr/>
    </dgm:pt>
    <dgm:pt modelId="{DFFD8F1F-B94D-0D47-820C-6B95536C6C1F}" type="pres">
      <dgm:prSet presAssocID="{59BB91AD-78AC-6B47-A2B1-AF6DAAEF9FC7}" presName="textNode" presStyleLbl="node1" presStyleIdx="5" presStyleCnt="6">
        <dgm:presLayoutVars>
          <dgm:bulletEnabled val="1"/>
        </dgm:presLayoutVars>
      </dgm:prSet>
      <dgm:spPr/>
    </dgm:pt>
  </dgm:ptLst>
  <dgm:cxnLst>
    <dgm:cxn modelId="{9854310F-51D3-B74B-849B-08F9FFAC9311}" srcId="{468B9A7C-F75A-274C-BF64-BD08E12226C2}" destId="{0ADEA097-38E9-7C43-9A26-5FDE03AE393D}" srcOrd="1" destOrd="0" parTransId="{19474DE8-6332-D44D-8461-E16A0A363B98}" sibTransId="{7A71EE54-57C3-E647-8B77-1A99D51C1AC1}"/>
    <dgm:cxn modelId="{ACFCB618-6F72-1D4D-93B7-16D8E670F141}" srcId="{468B9A7C-F75A-274C-BF64-BD08E12226C2}" destId="{04B04373-F7E2-FC4B-9A46-9D2A4531E566}" srcOrd="3" destOrd="0" parTransId="{4911EC58-BCED-F940-A82D-A6484DDDEA16}" sibTransId="{EFC3828B-ECB0-B942-84B9-18CF3A092AF7}"/>
    <dgm:cxn modelId="{D004041C-DBF8-C24F-B0B5-912DE61D74E1}" type="presOf" srcId="{D26F4B45-056A-4E40-9E45-686B45425E65}" destId="{AA15C092-2924-7B4A-9E08-8C5C5E0989E4}" srcOrd="0" destOrd="0" presId="urn:microsoft.com/office/officeart/2005/8/layout/hProcess9"/>
    <dgm:cxn modelId="{4FAFC43A-89D6-4B49-B959-845781EEF3B0}" type="presOf" srcId="{C169CF05-2312-A04D-882E-742D9F3D266D}" destId="{8C74A85B-0BEA-994D-BDCA-CC2E591926ED}" srcOrd="0" destOrd="0" presId="urn:microsoft.com/office/officeart/2005/8/layout/hProcess9"/>
    <dgm:cxn modelId="{73CDA93D-94D6-D242-8CAF-ADE711522474}" srcId="{468B9A7C-F75A-274C-BF64-BD08E12226C2}" destId="{59BB91AD-78AC-6B47-A2B1-AF6DAAEF9FC7}" srcOrd="5" destOrd="0" parTransId="{816CFA9C-96E3-B642-A0A9-A0EEB99CC6A7}" sibTransId="{381D9E46-AF9D-5349-9689-BF6BC1B85D4D}"/>
    <dgm:cxn modelId="{00763F61-457E-204F-9E9A-F140685CCD49}" type="presOf" srcId="{468B9A7C-F75A-274C-BF64-BD08E12226C2}" destId="{75E64796-8F69-034C-BB12-96190CF1B69C}" srcOrd="0" destOrd="0" presId="urn:microsoft.com/office/officeart/2005/8/layout/hProcess9"/>
    <dgm:cxn modelId="{AB21D6A5-6BF8-0F40-8974-26B99277503E}" srcId="{468B9A7C-F75A-274C-BF64-BD08E12226C2}" destId="{D26F4B45-056A-4E40-9E45-686B45425E65}" srcOrd="2" destOrd="0" parTransId="{2496A630-29B9-8A4B-B583-C88D677A2136}" sibTransId="{C8D7B44B-FB19-AE4E-AE33-08D1830B6E25}"/>
    <dgm:cxn modelId="{AF552DB0-5934-C446-82CC-D34BB1CCE618}" srcId="{468B9A7C-F75A-274C-BF64-BD08E12226C2}" destId="{C169CF05-2312-A04D-882E-742D9F3D266D}" srcOrd="0" destOrd="0" parTransId="{9C330441-F2A1-8C4C-B18D-A63504D2DD6A}" sibTransId="{C06FFE67-DC2B-E444-A89A-9AF38BD318D7}"/>
    <dgm:cxn modelId="{A6F5C2BC-82CB-2448-9F92-2A637BDD8858}" type="presOf" srcId="{0ADEA097-38E9-7C43-9A26-5FDE03AE393D}" destId="{09FE94C6-DBDB-2B40-8DE8-71CA0E7B92D8}" srcOrd="0" destOrd="0" presId="urn:microsoft.com/office/officeart/2005/8/layout/hProcess9"/>
    <dgm:cxn modelId="{76AD4FC0-CA54-2A4D-B740-78EE7E91E79F}" type="presOf" srcId="{591285B4-CF8A-4A47-8E06-519CFAB46D6A}" destId="{83F307DA-5A65-8F43-86F9-E960D69B2071}" srcOrd="0" destOrd="0" presId="urn:microsoft.com/office/officeart/2005/8/layout/hProcess9"/>
    <dgm:cxn modelId="{53CE47D1-B92E-634F-A808-FAC4C6EF745C}" type="presOf" srcId="{59BB91AD-78AC-6B47-A2B1-AF6DAAEF9FC7}" destId="{DFFD8F1F-B94D-0D47-820C-6B95536C6C1F}" srcOrd="0" destOrd="0" presId="urn:microsoft.com/office/officeart/2005/8/layout/hProcess9"/>
    <dgm:cxn modelId="{0D9A0EE5-7C51-DC41-A302-121C4AB9C563}" type="presOf" srcId="{04B04373-F7E2-FC4B-9A46-9D2A4531E566}" destId="{10BA8464-E10D-B941-B096-A13ADE5BC317}" srcOrd="0" destOrd="0" presId="urn:microsoft.com/office/officeart/2005/8/layout/hProcess9"/>
    <dgm:cxn modelId="{79780FFD-403D-184E-91EB-ED1365DCE24A}" srcId="{468B9A7C-F75A-274C-BF64-BD08E12226C2}" destId="{591285B4-CF8A-4A47-8E06-519CFAB46D6A}" srcOrd="4" destOrd="0" parTransId="{B1D4C267-C066-0346-9D35-C08309CC282A}" sibTransId="{5ABCEDAC-2703-274D-9DBB-60214FBABB76}"/>
    <dgm:cxn modelId="{7B939049-9172-CD43-B339-965899AF3948}" type="presParOf" srcId="{75E64796-8F69-034C-BB12-96190CF1B69C}" destId="{9F3B5A3C-621D-554A-B300-9C05B00BA66A}" srcOrd="0" destOrd="0" presId="urn:microsoft.com/office/officeart/2005/8/layout/hProcess9"/>
    <dgm:cxn modelId="{41334BC0-89BE-D641-95DF-F703D40ADC8D}" type="presParOf" srcId="{75E64796-8F69-034C-BB12-96190CF1B69C}" destId="{2C9C857B-9A83-0B40-95DF-CE3488631681}" srcOrd="1" destOrd="0" presId="urn:microsoft.com/office/officeart/2005/8/layout/hProcess9"/>
    <dgm:cxn modelId="{276DA628-BC1D-A44E-9688-2D9C8251892D}" type="presParOf" srcId="{2C9C857B-9A83-0B40-95DF-CE3488631681}" destId="{8C74A85B-0BEA-994D-BDCA-CC2E591926ED}" srcOrd="0" destOrd="0" presId="urn:microsoft.com/office/officeart/2005/8/layout/hProcess9"/>
    <dgm:cxn modelId="{CFDA4E01-F298-B344-8C57-012CF5397CD8}" type="presParOf" srcId="{2C9C857B-9A83-0B40-95DF-CE3488631681}" destId="{FA180BE4-76F1-C641-8BA3-E3131B090C2B}" srcOrd="1" destOrd="0" presId="urn:microsoft.com/office/officeart/2005/8/layout/hProcess9"/>
    <dgm:cxn modelId="{572F36E4-52CC-D54E-87E9-BD8806D36141}" type="presParOf" srcId="{2C9C857B-9A83-0B40-95DF-CE3488631681}" destId="{09FE94C6-DBDB-2B40-8DE8-71CA0E7B92D8}" srcOrd="2" destOrd="0" presId="urn:microsoft.com/office/officeart/2005/8/layout/hProcess9"/>
    <dgm:cxn modelId="{1D9A8743-3F0C-D943-B8CA-ADBB19D31064}" type="presParOf" srcId="{2C9C857B-9A83-0B40-95DF-CE3488631681}" destId="{19EAD6CF-72D4-6040-A7E2-1F34D1F79C02}" srcOrd="3" destOrd="0" presId="urn:microsoft.com/office/officeart/2005/8/layout/hProcess9"/>
    <dgm:cxn modelId="{9BDB4706-4757-CF4C-A8A0-89AD952566A3}" type="presParOf" srcId="{2C9C857B-9A83-0B40-95DF-CE3488631681}" destId="{AA15C092-2924-7B4A-9E08-8C5C5E0989E4}" srcOrd="4" destOrd="0" presId="urn:microsoft.com/office/officeart/2005/8/layout/hProcess9"/>
    <dgm:cxn modelId="{06B4CEB3-FA66-5947-B94E-A882BE18FB0C}" type="presParOf" srcId="{2C9C857B-9A83-0B40-95DF-CE3488631681}" destId="{ADA69953-A07E-BB4C-ADE2-7752A8CCCD0A}" srcOrd="5" destOrd="0" presId="urn:microsoft.com/office/officeart/2005/8/layout/hProcess9"/>
    <dgm:cxn modelId="{3E2E9E0D-D58F-E04E-B44E-CE7225CC2390}" type="presParOf" srcId="{2C9C857B-9A83-0B40-95DF-CE3488631681}" destId="{10BA8464-E10D-B941-B096-A13ADE5BC317}" srcOrd="6" destOrd="0" presId="urn:microsoft.com/office/officeart/2005/8/layout/hProcess9"/>
    <dgm:cxn modelId="{02FD83A4-D93B-CE4A-8E04-218348D19FBD}" type="presParOf" srcId="{2C9C857B-9A83-0B40-95DF-CE3488631681}" destId="{3AC40FB3-EB86-014E-8113-92985AF65F43}" srcOrd="7" destOrd="0" presId="urn:microsoft.com/office/officeart/2005/8/layout/hProcess9"/>
    <dgm:cxn modelId="{C8A24DF9-33ED-9146-9593-C1037ACAF942}" type="presParOf" srcId="{2C9C857B-9A83-0B40-95DF-CE3488631681}" destId="{83F307DA-5A65-8F43-86F9-E960D69B2071}" srcOrd="8" destOrd="0" presId="urn:microsoft.com/office/officeart/2005/8/layout/hProcess9"/>
    <dgm:cxn modelId="{05F175AC-7012-0D4D-B35F-64E504CA816E}" type="presParOf" srcId="{2C9C857B-9A83-0B40-95DF-CE3488631681}" destId="{2D314AEF-D7E8-124F-9B14-AAD24CCF1331}" srcOrd="9" destOrd="0" presId="urn:microsoft.com/office/officeart/2005/8/layout/hProcess9"/>
    <dgm:cxn modelId="{73417413-876D-3143-9A8B-26D44DC92BAA}" type="presParOf" srcId="{2C9C857B-9A83-0B40-95DF-CE3488631681}" destId="{DFFD8F1F-B94D-0D47-820C-6B95536C6C1F}" srcOrd="10" destOrd="0" presId="urn:microsoft.com/office/officeart/2005/8/layout/hProcess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7FF29F-7F22-1C40-93AB-19A7EBE14690}">
      <dsp:nvSpPr>
        <dsp:cNvPr id="0" name=""/>
        <dsp:cNvSpPr/>
      </dsp:nvSpPr>
      <dsp:spPr>
        <a:xfrm>
          <a:off x="1320333" y="-29998"/>
          <a:ext cx="4492306" cy="4492306"/>
        </a:xfrm>
        <a:prstGeom prst="circularArrow">
          <a:avLst>
            <a:gd name="adj1" fmla="val 5544"/>
            <a:gd name="adj2" fmla="val 330680"/>
            <a:gd name="adj3" fmla="val 14514220"/>
            <a:gd name="adj4" fmla="val 16951122"/>
            <a:gd name="adj5" fmla="val 5757"/>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9F415BD4-775E-A64C-9E78-F1E9594FAF50}">
      <dsp:nvSpPr>
        <dsp:cNvPr id="0" name=""/>
        <dsp:cNvSpPr/>
      </dsp:nvSpPr>
      <dsp:spPr>
        <a:xfrm>
          <a:off x="2866424" y="844"/>
          <a:ext cx="1400124" cy="700062"/>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Arial"/>
              <a:cs typeface="Arial"/>
            </a:rPr>
            <a:t>STEP 1</a:t>
          </a:r>
          <a:r>
            <a:rPr lang="en-US" sz="1000" kern="1200" dirty="0">
              <a:latin typeface="Arial"/>
              <a:cs typeface="Arial"/>
            </a:rPr>
            <a:t> </a:t>
          </a:r>
        </a:p>
        <a:p>
          <a:pPr marL="0" lvl="0" indent="0" algn="ctr" defTabSz="444500">
            <a:lnSpc>
              <a:spcPct val="90000"/>
            </a:lnSpc>
            <a:spcBef>
              <a:spcPct val="0"/>
            </a:spcBef>
            <a:spcAft>
              <a:spcPct val="35000"/>
            </a:spcAft>
            <a:buNone/>
          </a:pPr>
          <a:r>
            <a:rPr lang="en-US" sz="1000" kern="1200" dirty="0">
              <a:latin typeface="Arial"/>
              <a:cs typeface="Arial"/>
            </a:rPr>
            <a:t>Identify and analyze the issue</a:t>
          </a:r>
        </a:p>
      </dsp:txBody>
      <dsp:txXfrm>
        <a:off x="2900598" y="35018"/>
        <a:ext cx="1331776" cy="631714"/>
      </dsp:txXfrm>
    </dsp:sp>
    <dsp:sp modelId="{1A788BCA-BC98-AB4A-B59A-D4DD5FC3D773}">
      <dsp:nvSpPr>
        <dsp:cNvPr id="0" name=""/>
        <dsp:cNvSpPr/>
      </dsp:nvSpPr>
      <dsp:spPr>
        <a:xfrm>
          <a:off x="4364175" y="722123"/>
          <a:ext cx="1400124" cy="700062"/>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Arial"/>
              <a:cs typeface="Arial"/>
            </a:rPr>
            <a:t>STEP 2</a:t>
          </a:r>
        </a:p>
        <a:p>
          <a:pPr marL="0" lvl="0" indent="0" algn="ctr" defTabSz="444500">
            <a:lnSpc>
              <a:spcPct val="90000"/>
            </a:lnSpc>
            <a:spcBef>
              <a:spcPct val="0"/>
            </a:spcBef>
            <a:spcAft>
              <a:spcPct val="35000"/>
            </a:spcAft>
            <a:buNone/>
          </a:pPr>
          <a:r>
            <a:rPr lang="en-US" sz="1000" kern="1200" dirty="0">
              <a:latin typeface="Arial"/>
              <a:cs typeface="Arial"/>
            </a:rPr>
            <a:t>Set the goal and objectives</a:t>
          </a:r>
        </a:p>
      </dsp:txBody>
      <dsp:txXfrm>
        <a:off x="4398349" y="756297"/>
        <a:ext cx="1331776" cy="631714"/>
      </dsp:txXfrm>
    </dsp:sp>
    <dsp:sp modelId="{ADAE1D19-078E-5345-96BF-CDD5FDAECF4D}">
      <dsp:nvSpPr>
        <dsp:cNvPr id="0" name=""/>
        <dsp:cNvSpPr/>
      </dsp:nvSpPr>
      <dsp:spPr>
        <a:xfrm>
          <a:off x="4734089" y="2342822"/>
          <a:ext cx="1400124" cy="700062"/>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Arial"/>
              <a:cs typeface="Arial"/>
            </a:rPr>
            <a:t>STEP 3</a:t>
          </a:r>
        </a:p>
        <a:p>
          <a:pPr marL="0" lvl="0" indent="0" algn="ctr" defTabSz="444500">
            <a:lnSpc>
              <a:spcPct val="90000"/>
            </a:lnSpc>
            <a:spcBef>
              <a:spcPct val="0"/>
            </a:spcBef>
            <a:spcAft>
              <a:spcPct val="35000"/>
            </a:spcAft>
            <a:buNone/>
          </a:pPr>
          <a:r>
            <a:rPr lang="en-US" sz="1000" kern="1200" dirty="0">
              <a:latin typeface="Arial"/>
              <a:cs typeface="Arial"/>
            </a:rPr>
            <a:t>Identify the decision makers</a:t>
          </a:r>
        </a:p>
      </dsp:txBody>
      <dsp:txXfrm>
        <a:off x="4768263" y="2376996"/>
        <a:ext cx="1331776" cy="631714"/>
      </dsp:txXfrm>
    </dsp:sp>
    <dsp:sp modelId="{75A7AD9D-69C4-EF49-8229-0183E2193785}">
      <dsp:nvSpPr>
        <dsp:cNvPr id="0" name=""/>
        <dsp:cNvSpPr/>
      </dsp:nvSpPr>
      <dsp:spPr>
        <a:xfrm>
          <a:off x="3697613" y="3642522"/>
          <a:ext cx="1400124" cy="700062"/>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Arial"/>
              <a:cs typeface="Arial"/>
            </a:rPr>
            <a:t>STEP 4</a:t>
          </a:r>
        </a:p>
        <a:p>
          <a:pPr marL="0" lvl="0" indent="0" algn="ctr" defTabSz="444500">
            <a:lnSpc>
              <a:spcPct val="90000"/>
            </a:lnSpc>
            <a:spcBef>
              <a:spcPct val="0"/>
            </a:spcBef>
            <a:spcAft>
              <a:spcPct val="35000"/>
            </a:spcAft>
            <a:buNone/>
          </a:pPr>
          <a:r>
            <a:rPr lang="en-US" sz="1000" kern="1200" dirty="0">
              <a:latin typeface="Arial"/>
              <a:cs typeface="Arial"/>
            </a:rPr>
            <a:t>Define the message and the “ask”</a:t>
          </a:r>
        </a:p>
      </dsp:txBody>
      <dsp:txXfrm>
        <a:off x="3731787" y="3676696"/>
        <a:ext cx="1331776" cy="631714"/>
      </dsp:txXfrm>
    </dsp:sp>
    <dsp:sp modelId="{A9C5E7E4-0698-494A-A57A-C13977E174A7}">
      <dsp:nvSpPr>
        <dsp:cNvPr id="0" name=""/>
        <dsp:cNvSpPr/>
      </dsp:nvSpPr>
      <dsp:spPr>
        <a:xfrm>
          <a:off x="2035235" y="3642522"/>
          <a:ext cx="1400124" cy="700062"/>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Arial"/>
              <a:cs typeface="Arial"/>
            </a:rPr>
            <a:t>STEP 5</a:t>
          </a:r>
        </a:p>
        <a:p>
          <a:pPr marL="0" lvl="0" indent="0" algn="ctr" defTabSz="444500">
            <a:lnSpc>
              <a:spcPct val="90000"/>
            </a:lnSpc>
            <a:spcBef>
              <a:spcPct val="0"/>
            </a:spcBef>
            <a:spcAft>
              <a:spcPct val="35000"/>
            </a:spcAft>
            <a:buNone/>
          </a:pPr>
          <a:r>
            <a:rPr lang="en-US" sz="1000" kern="1200" dirty="0">
              <a:latin typeface="Arial"/>
              <a:cs typeface="Arial"/>
            </a:rPr>
            <a:t>Set your timeline</a:t>
          </a:r>
        </a:p>
      </dsp:txBody>
      <dsp:txXfrm>
        <a:off x="2069409" y="3676696"/>
        <a:ext cx="1331776" cy="631714"/>
      </dsp:txXfrm>
    </dsp:sp>
    <dsp:sp modelId="{0AC627B2-5DAD-B745-BEF9-11F26C1EB121}">
      <dsp:nvSpPr>
        <dsp:cNvPr id="0" name=""/>
        <dsp:cNvSpPr/>
      </dsp:nvSpPr>
      <dsp:spPr>
        <a:xfrm>
          <a:off x="998759" y="2342822"/>
          <a:ext cx="1400124" cy="700062"/>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Arial"/>
              <a:cs typeface="Arial"/>
            </a:rPr>
            <a:t>STEP 6</a:t>
          </a:r>
        </a:p>
        <a:p>
          <a:pPr marL="0" lvl="0" indent="0" algn="ctr" defTabSz="444500">
            <a:lnSpc>
              <a:spcPct val="90000"/>
            </a:lnSpc>
            <a:spcBef>
              <a:spcPct val="0"/>
            </a:spcBef>
            <a:spcAft>
              <a:spcPct val="35000"/>
            </a:spcAft>
            <a:buNone/>
          </a:pPr>
          <a:r>
            <a:rPr lang="en-US" sz="900" kern="1200" dirty="0">
              <a:latin typeface="Arial"/>
              <a:cs typeface="Arial"/>
            </a:rPr>
            <a:t>Assess resources, choose tactics, and implement</a:t>
          </a:r>
        </a:p>
      </dsp:txBody>
      <dsp:txXfrm>
        <a:off x="1032933" y="2376996"/>
        <a:ext cx="1331776" cy="631714"/>
      </dsp:txXfrm>
    </dsp:sp>
    <dsp:sp modelId="{575CE358-5E97-0F49-B9D3-8EB255423D08}">
      <dsp:nvSpPr>
        <dsp:cNvPr id="0" name=""/>
        <dsp:cNvSpPr/>
      </dsp:nvSpPr>
      <dsp:spPr>
        <a:xfrm>
          <a:off x="1368673" y="722123"/>
          <a:ext cx="1400124" cy="700062"/>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Arial"/>
              <a:cs typeface="Arial"/>
            </a:rPr>
            <a:t>STEP 7</a:t>
          </a:r>
        </a:p>
        <a:p>
          <a:pPr marL="0" lvl="0" indent="0" algn="ctr" defTabSz="444500">
            <a:lnSpc>
              <a:spcPct val="90000"/>
            </a:lnSpc>
            <a:spcBef>
              <a:spcPct val="0"/>
            </a:spcBef>
            <a:spcAft>
              <a:spcPct val="35000"/>
            </a:spcAft>
            <a:buNone/>
          </a:pPr>
          <a:r>
            <a:rPr lang="en-US" sz="1000" kern="1200" dirty="0">
              <a:latin typeface="Arial"/>
              <a:cs typeface="Arial"/>
            </a:rPr>
            <a:t>Monitor, evaluate, and share</a:t>
          </a:r>
        </a:p>
      </dsp:txBody>
      <dsp:txXfrm>
        <a:off x="1402847" y="756297"/>
        <a:ext cx="1331776" cy="6317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118FDC-E906-304D-9CAC-7B88C0D7758A}">
      <dsp:nvSpPr>
        <dsp:cNvPr id="0" name=""/>
        <dsp:cNvSpPr/>
      </dsp:nvSpPr>
      <dsp:spPr>
        <a:xfrm>
          <a:off x="38" y="257720"/>
          <a:ext cx="3677715" cy="777600"/>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Arial"/>
              <a:cs typeface="Arial"/>
            </a:rPr>
            <a:t>Primary</a:t>
          </a:r>
        </a:p>
      </dsp:txBody>
      <dsp:txXfrm>
        <a:off x="38" y="257720"/>
        <a:ext cx="3677715" cy="777600"/>
      </dsp:txXfrm>
    </dsp:sp>
    <dsp:sp modelId="{909C3ABA-E7F6-1E48-80E5-692055D1EB90}">
      <dsp:nvSpPr>
        <dsp:cNvPr id="0" name=""/>
        <dsp:cNvSpPr/>
      </dsp:nvSpPr>
      <dsp:spPr>
        <a:xfrm>
          <a:off x="38" y="1035320"/>
          <a:ext cx="3677715" cy="249674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a:latin typeface="Arial"/>
              <a:cs typeface="Arial"/>
            </a:rPr>
            <a:t>Those who are directly involved in the decision making process</a:t>
          </a:r>
        </a:p>
      </dsp:txBody>
      <dsp:txXfrm>
        <a:off x="38" y="1035320"/>
        <a:ext cx="3677715" cy="2496749"/>
      </dsp:txXfrm>
    </dsp:sp>
    <dsp:sp modelId="{E4A3ADB8-048E-B147-BD16-456496BF5015}">
      <dsp:nvSpPr>
        <dsp:cNvPr id="0" name=""/>
        <dsp:cNvSpPr/>
      </dsp:nvSpPr>
      <dsp:spPr>
        <a:xfrm>
          <a:off x="4192633" y="257720"/>
          <a:ext cx="3677715" cy="777600"/>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Arial"/>
              <a:cs typeface="Arial"/>
            </a:rPr>
            <a:t>Secondary</a:t>
          </a:r>
        </a:p>
      </dsp:txBody>
      <dsp:txXfrm>
        <a:off x="4192633" y="257720"/>
        <a:ext cx="3677715" cy="777600"/>
      </dsp:txXfrm>
    </dsp:sp>
    <dsp:sp modelId="{69B0DE4A-7754-1142-AD82-71E061B42606}">
      <dsp:nvSpPr>
        <dsp:cNvPr id="0" name=""/>
        <dsp:cNvSpPr/>
      </dsp:nvSpPr>
      <dsp:spPr>
        <a:xfrm>
          <a:off x="4192633" y="1035320"/>
          <a:ext cx="3677715" cy="249674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a:solidFill>
                <a:srgbClr val="000E23"/>
              </a:solidFill>
              <a:latin typeface="Arial"/>
              <a:cs typeface="Arial"/>
            </a:rPr>
            <a:t>Those who are in a position to influence those who are directly involved in the decision making process</a:t>
          </a:r>
          <a:endParaRPr lang="en-US" sz="2700" kern="1200" dirty="0">
            <a:latin typeface="Arial"/>
            <a:cs typeface="Arial"/>
          </a:endParaRPr>
        </a:p>
      </dsp:txBody>
      <dsp:txXfrm>
        <a:off x="4192633" y="1035320"/>
        <a:ext cx="3677715" cy="24967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0166FB-EB0B-F54F-99AB-0049BCA55C39}">
      <dsp:nvSpPr>
        <dsp:cNvPr id="0" name=""/>
        <dsp:cNvSpPr/>
      </dsp:nvSpPr>
      <dsp:spPr>
        <a:xfrm rot="5400000">
          <a:off x="4869491" y="-1903313"/>
          <a:ext cx="991349" cy="5049568"/>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7160" tIns="68580" rIns="137160" bIns="6858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latin typeface="Arial"/>
              <a:cs typeface="Arial"/>
            </a:rPr>
            <a:t>The authority of a certain actor to make decisions required by the advocacy goal/extent of their involvement regarding the achievement of the advocacy goal</a:t>
          </a:r>
        </a:p>
      </dsp:txBody>
      <dsp:txXfrm rot="-5400000">
        <a:off x="2840382" y="174190"/>
        <a:ext cx="5001174" cy="894561"/>
      </dsp:txXfrm>
    </dsp:sp>
    <dsp:sp modelId="{BAD49A1C-B968-0441-B87A-468745BAC3CC}">
      <dsp:nvSpPr>
        <dsp:cNvPr id="0" name=""/>
        <dsp:cNvSpPr/>
      </dsp:nvSpPr>
      <dsp:spPr>
        <a:xfrm>
          <a:off x="0" y="1877"/>
          <a:ext cx="2840382" cy="123918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US" sz="4800" kern="1200" dirty="0">
              <a:latin typeface="Arial"/>
              <a:cs typeface="Arial"/>
            </a:rPr>
            <a:t>Power</a:t>
          </a:r>
        </a:p>
      </dsp:txBody>
      <dsp:txXfrm>
        <a:off x="60492" y="62369"/>
        <a:ext cx="2719398" cy="1118202"/>
      </dsp:txXfrm>
    </dsp:sp>
    <dsp:sp modelId="{D644E718-6BE6-E446-88A1-214FB2606F2B}">
      <dsp:nvSpPr>
        <dsp:cNvPr id="0" name=""/>
        <dsp:cNvSpPr/>
      </dsp:nvSpPr>
      <dsp:spPr>
        <a:xfrm rot="5400000">
          <a:off x="4869491" y="-602167"/>
          <a:ext cx="991349" cy="5049568"/>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Arial"/>
              <a:cs typeface="Arial"/>
            </a:rPr>
            <a:t>The actor’s specific position concerning the achievement of the advocacy goal</a:t>
          </a:r>
        </a:p>
      </dsp:txBody>
      <dsp:txXfrm rot="-5400000">
        <a:off x="2840382" y="1475336"/>
        <a:ext cx="5001174" cy="894561"/>
      </dsp:txXfrm>
    </dsp:sp>
    <dsp:sp modelId="{11A791DD-B0D1-AA4F-9750-5B339D04FFEA}">
      <dsp:nvSpPr>
        <dsp:cNvPr id="0" name=""/>
        <dsp:cNvSpPr/>
      </dsp:nvSpPr>
      <dsp:spPr>
        <a:xfrm>
          <a:off x="0" y="1303023"/>
          <a:ext cx="2840382" cy="123918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US" sz="4800" kern="1200" dirty="0">
              <a:latin typeface="Arial"/>
              <a:cs typeface="Arial"/>
            </a:rPr>
            <a:t>Position</a:t>
          </a:r>
        </a:p>
      </dsp:txBody>
      <dsp:txXfrm>
        <a:off x="60492" y="1363515"/>
        <a:ext cx="2719398" cy="1118202"/>
      </dsp:txXfrm>
    </dsp:sp>
    <dsp:sp modelId="{C8EB1B39-F8D9-E541-9D70-07EE4C21FE67}">
      <dsp:nvSpPr>
        <dsp:cNvPr id="0" name=""/>
        <dsp:cNvSpPr/>
      </dsp:nvSpPr>
      <dsp:spPr>
        <a:xfrm rot="5400000">
          <a:off x="4869491" y="698978"/>
          <a:ext cx="991349" cy="5049568"/>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b="0" i="0" kern="1200" dirty="0">
              <a:solidFill>
                <a:srgbClr val="000E23"/>
              </a:solidFill>
              <a:latin typeface="Arial"/>
              <a:cs typeface="Arial"/>
            </a:rPr>
            <a:t>The actor’s willingness to commit to the achievement or prevention of the advocacy goal</a:t>
          </a:r>
          <a:endParaRPr lang="en-US" sz="2000" kern="1200" dirty="0">
            <a:latin typeface="Arial"/>
            <a:cs typeface="Arial"/>
          </a:endParaRPr>
        </a:p>
      </dsp:txBody>
      <dsp:txXfrm rot="-5400000">
        <a:off x="2840382" y="2776481"/>
        <a:ext cx="5001174" cy="894561"/>
      </dsp:txXfrm>
    </dsp:sp>
    <dsp:sp modelId="{18073F53-D755-7D40-BA8E-109C0951575B}">
      <dsp:nvSpPr>
        <dsp:cNvPr id="0" name=""/>
        <dsp:cNvSpPr/>
      </dsp:nvSpPr>
      <dsp:spPr>
        <a:xfrm>
          <a:off x="0" y="2604169"/>
          <a:ext cx="2840382" cy="123918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US" sz="4800" kern="1200" dirty="0">
              <a:latin typeface="Arial"/>
              <a:cs typeface="Arial"/>
            </a:rPr>
            <a:t>Interest</a:t>
          </a:r>
        </a:p>
      </dsp:txBody>
      <dsp:txXfrm>
        <a:off x="60492" y="2664661"/>
        <a:ext cx="2719398" cy="11182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3B5A3C-621D-554A-B300-9C05B00BA66A}">
      <dsp:nvSpPr>
        <dsp:cNvPr id="0" name=""/>
        <dsp:cNvSpPr/>
      </dsp:nvSpPr>
      <dsp:spPr>
        <a:xfrm>
          <a:off x="605485" y="0"/>
          <a:ext cx="6862173" cy="4720967"/>
        </a:xfrm>
        <a:prstGeom prst="rightArrow">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8C74A85B-0BEA-994D-BDCA-CC2E591926ED}">
      <dsp:nvSpPr>
        <dsp:cNvPr id="0" name=""/>
        <dsp:cNvSpPr/>
      </dsp:nvSpPr>
      <dsp:spPr>
        <a:xfrm>
          <a:off x="2217" y="1416290"/>
          <a:ext cx="1290993" cy="188838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US" sz="1300" b="1" kern="1200" dirty="0">
              <a:solidFill>
                <a:schemeClr val="bg1"/>
              </a:solidFill>
              <a:latin typeface="Arial"/>
              <a:cs typeface="Arial"/>
            </a:rPr>
            <a:t>STEP 1: </a:t>
          </a:r>
        </a:p>
        <a:p>
          <a:pPr marL="0" lvl="0" indent="0" algn="ctr" defTabSz="577850">
            <a:lnSpc>
              <a:spcPct val="90000"/>
            </a:lnSpc>
            <a:spcBef>
              <a:spcPct val="0"/>
            </a:spcBef>
            <a:spcAft>
              <a:spcPct val="35000"/>
            </a:spcAft>
            <a:buNone/>
          </a:pPr>
          <a:endParaRPr lang="en-US" sz="1300" kern="1200" dirty="0">
            <a:solidFill>
              <a:schemeClr val="bg1"/>
            </a:solidFill>
            <a:latin typeface="Arial"/>
            <a:cs typeface="Arial"/>
          </a:endParaRPr>
        </a:p>
        <a:p>
          <a:pPr marL="0" lvl="0" indent="0" algn="ctr" defTabSz="577850">
            <a:lnSpc>
              <a:spcPct val="90000"/>
            </a:lnSpc>
            <a:spcBef>
              <a:spcPct val="0"/>
            </a:spcBef>
            <a:spcAft>
              <a:spcPct val="35000"/>
            </a:spcAft>
            <a:buNone/>
          </a:pPr>
          <a:r>
            <a:rPr lang="en-US" sz="1300" kern="1200" dirty="0">
              <a:solidFill>
                <a:schemeClr val="bg1"/>
              </a:solidFill>
              <a:latin typeface="Arial"/>
              <a:cs typeface="Arial"/>
            </a:rPr>
            <a:t>Identify advocacy goal</a:t>
          </a:r>
          <a:endParaRPr lang="en-US" sz="1300" kern="1200" dirty="0">
            <a:solidFill>
              <a:schemeClr val="bg1"/>
            </a:solidFill>
          </a:endParaRPr>
        </a:p>
      </dsp:txBody>
      <dsp:txXfrm>
        <a:off x="65238" y="1479311"/>
        <a:ext cx="1164951" cy="1762344"/>
      </dsp:txXfrm>
    </dsp:sp>
    <dsp:sp modelId="{09FE94C6-DBDB-2B40-8DE8-71CA0E7B92D8}">
      <dsp:nvSpPr>
        <dsp:cNvPr id="0" name=""/>
        <dsp:cNvSpPr/>
      </dsp:nvSpPr>
      <dsp:spPr>
        <a:xfrm>
          <a:off x="1357760" y="1416290"/>
          <a:ext cx="1290993" cy="188838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US" sz="1300" b="1" kern="1200" dirty="0">
              <a:solidFill>
                <a:schemeClr val="bg1"/>
              </a:solidFill>
              <a:latin typeface="Arial"/>
              <a:cs typeface="Arial"/>
            </a:rPr>
            <a:t>STEP 2:</a:t>
          </a:r>
        </a:p>
        <a:p>
          <a:pPr marL="0" lvl="0" indent="0" algn="ctr" defTabSz="577850">
            <a:lnSpc>
              <a:spcPct val="90000"/>
            </a:lnSpc>
            <a:spcBef>
              <a:spcPct val="0"/>
            </a:spcBef>
            <a:spcAft>
              <a:spcPct val="35000"/>
            </a:spcAft>
            <a:buNone/>
          </a:pPr>
          <a:endParaRPr lang="en-US" sz="1300" kern="1200" dirty="0">
            <a:solidFill>
              <a:schemeClr val="bg1"/>
            </a:solidFill>
            <a:latin typeface="Arial"/>
            <a:cs typeface="Arial"/>
          </a:endParaRPr>
        </a:p>
        <a:p>
          <a:pPr marL="0" lvl="0" indent="0" algn="ctr" defTabSz="577850">
            <a:lnSpc>
              <a:spcPct val="90000"/>
            </a:lnSpc>
            <a:spcBef>
              <a:spcPct val="0"/>
            </a:spcBef>
            <a:spcAft>
              <a:spcPct val="35000"/>
            </a:spcAft>
            <a:buNone/>
          </a:pPr>
          <a:r>
            <a:rPr lang="en-US" sz="1300" kern="1200" dirty="0">
              <a:solidFill>
                <a:schemeClr val="bg1"/>
              </a:solidFill>
              <a:latin typeface="Arial"/>
              <a:cs typeface="Arial"/>
            </a:rPr>
            <a:t> Brainstorm people who form the audience you are analyzing</a:t>
          </a:r>
          <a:endParaRPr lang="en-US" sz="1300" kern="1200" dirty="0">
            <a:solidFill>
              <a:schemeClr val="bg1"/>
            </a:solidFill>
          </a:endParaRPr>
        </a:p>
      </dsp:txBody>
      <dsp:txXfrm>
        <a:off x="1420781" y="1479311"/>
        <a:ext cx="1164951" cy="1762344"/>
      </dsp:txXfrm>
    </dsp:sp>
    <dsp:sp modelId="{AA15C092-2924-7B4A-9E08-8C5C5E0989E4}">
      <dsp:nvSpPr>
        <dsp:cNvPr id="0" name=""/>
        <dsp:cNvSpPr/>
      </dsp:nvSpPr>
      <dsp:spPr>
        <a:xfrm>
          <a:off x="2713304" y="1416290"/>
          <a:ext cx="1290993" cy="188838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US" sz="1300" b="1" kern="1200" dirty="0">
              <a:solidFill>
                <a:schemeClr val="bg1"/>
              </a:solidFill>
              <a:latin typeface="Arial"/>
              <a:cs typeface="Arial"/>
            </a:rPr>
            <a:t>STEP 3:</a:t>
          </a:r>
        </a:p>
        <a:p>
          <a:pPr marL="0" lvl="0" indent="0" algn="ctr" defTabSz="577850">
            <a:lnSpc>
              <a:spcPct val="90000"/>
            </a:lnSpc>
            <a:spcBef>
              <a:spcPct val="0"/>
            </a:spcBef>
            <a:spcAft>
              <a:spcPct val="35000"/>
            </a:spcAft>
            <a:buNone/>
          </a:pPr>
          <a:endParaRPr lang="en-US" sz="1300" kern="1200" dirty="0">
            <a:solidFill>
              <a:schemeClr val="bg1"/>
            </a:solidFill>
            <a:latin typeface="Arial"/>
            <a:cs typeface="Arial"/>
          </a:endParaRPr>
        </a:p>
        <a:p>
          <a:pPr marL="0" lvl="0" indent="0" algn="ctr" defTabSz="577850">
            <a:lnSpc>
              <a:spcPct val="90000"/>
            </a:lnSpc>
            <a:spcBef>
              <a:spcPct val="0"/>
            </a:spcBef>
            <a:spcAft>
              <a:spcPct val="35000"/>
            </a:spcAft>
            <a:buNone/>
          </a:pPr>
          <a:r>
            <a:rPr lang="en-US" sz="1300" kern="1200" dirty="0">
              <a:solidFill>
                <a:schemeClr val="bg1"/>
              </a:solidFill>
              <a:latin typeface="Arial"/>
              <a:cs typeface="Arial"/>
            </a:rPr>
            <a:t> Determine whether they are primary or secondary audiences</a:t>
          </a:r>
          <a:endParaRPr lang="en-US" sz="1300" kern="1200" dirty="0">
            <a:solidFill>
              <a:schemeClr val="bg1"/>
            </a:solidFill>
          </a:endParaRPr>
        </a:p>
      </dsp:txBody>
      <dsp:txXfrm>
        <a:off x="2776325" y="1479311"/>
        <a:ext cx="1164951" cy="1762344"/>
      </dsp:txXfrm>
    </dsp:sp>
    <dsp:sp modelId="{10BA8464-E10D-B941-B096-A13ADE5BC317}">
      <dsp:nvSpPr>
        <dsp:cNvPr id="0" name=""/>
        <dsp:cNvSpPr/>
      </dsp:nvSpPr>
      <dsp:spPr>
        <a:xfrm>
          <a:off x="4068847" y="1416290"/>
          <a:ext cx="1290993" cy="188838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US" sz="1300" b="1" kern="1200" dirty="0">
              <a:solidFill>
                <a:schemeClr val="bg1"/>
              </a:solidFill>
              <a:latin typeface="Arial"/>
              <a:cs typeface="Arial"/>
            </a:rPr>
            <a:t>STEP 4: </a:t>
          </a:r>
        </a:p>
        <a:p>
          <a:pPr marL="0" lvl="0" indent="0" algn="ctr" defTabSz="577850">
            <a:lnSpc>
              <a:spcPct val="90000"/>
            </a:lnSpc>
            <a:spcBef>
              <a:spcPct val="0"/>
            </a:spcBef>
            <a:spcAft>
              <a:spcPct val="35000"/>
            </a:spcAft>
            <a:buNone/>
          </a:pPr>
          <a:endParaRPr lang="en-US" sz="1300" kern="1200" dirty="0">
            <a:solidFill>
              <a:schemeClr val="bg1"/>
            </a:solidFill>
            <a:latin typeface="Arial"/>
            <a:cs typeface="Arial"/>
          </a:endParaRPr>
        </a:p>
        <a:p>
          <a:pPr marL="0" lvl="0" indent="0" algn="ctr" defTabSz="577850">
            <a:lnSpc>
              <a:spcPct val="90000"/>
            </a:lnSpc>
            <a:spcBef>
              <a:spcPct val="0"/>
            </a:spcBef>
            <a:spcAft>
              <a:spcPct val="35000"/>
            </a:spcAft>
            <a:buNone/>
          </a:pPr>
          <a:r>
            <a:rPr lang="en-US" sz="1300" kern="1200" dirty="0">
              <a:solidFill>
                <a:schemeClr val="bg1"/>
              </a:solidFill>
              <a:latin typeface="Arial"/>
              <a:cs typeface="Arial"/>
            </a:rPr>
            <a:t>Insert them into audience analysis chart and complete chart</a:t>
          </a:r>
          <a:endParaRPr lang="en-US" sz="1300" kern="1200" dirty="0">
            <a:solidFill>
              <a:schemeClr val="bg1"/>
            </a:solidFill>
          </a:endParaRPr>
        </a:p>
      </dsp:txBody>
      <dsp:txXfrm>
        <a:off x="4131868" y="1479311"/>
        <a:ext cx="1164951" cy="1762344"/>
      </dsp:txXfrm>
    </dsp:sp>
    <dsp:sp modelId="{83F307DA-5A65-8F43-86F9-E960D69B2071}">
      <dsp:nvSpPr>
        <dsp:cNvPr id="0" name=""/>
        <dsp:cNvSpPr/>
      </dsp:nvSpPr>
      <dsp:spPr>
        <a:xfrm>
          <a:off x="5424390" y="1416290"/>
          <a:ext cx="1290993" cy="188838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US" sz="1300" b="1" kern="1200" dirty="0">
              <a:solidFill>
                <a:schemeClr val="bg1"/>
              </a:solidFill>
              <a:latin typeface="Arial"/>
              <a:cs typeface="Arial"/>
            </a:rPr>
            <a:t>STEP 5: </a:t>
          </a:r>
        </a:p>
        <a:p>
          <a:pPr marL="0" lvl="0" indent="0" algn="ctr" defTabSz="577850">
            <a:lnSpc>
              <a:spcPct val="90000"/>
            </a:lnSpc>
            <a:spcBef>
              <a:spcPct val="0"/>
            </a:spcBef>
            <a:spcAft>
              <a:spcPct val="35000"/>
            </a:spcAft>
            <a:buNone/>
          </a:pPr>
          <a:endParaRPr lang="en-US" sz="1300" kern="1200" dirty="0">
            <a:solidFill>
              <a:schemeClr val="bg1"/>
            </a:solidFill>
            <a:latin typeface="Arial"/>
            <a:cs typeface="Arial"/>
          </a:endParaRPr>
        </a:p>
        <a:p>
          <a:pPr marL="0" lvl="0" indent="0" algn="ctr" defTabSz="577850">
            <a:lnSpc>
              <a:spcPct val="90000"/>
            </a:lnSpc>
            <a:spcBef>
              <a:spcPct val="0"/>
            </a:spcBef>
            <a:spcAft>
              <a:spcPct val="35000"/>
            </a:spcAft>
            <a:buNone/>
          </a:pPr>
          <a:r>
            <a:rPr lang="en-US" sz="1300" kern="1200" dirty="0">
              <a:solidFill>
                <a:schemeClr val="bg1"/>
              </a:solidFill>
              <a:latin typeface="Arial"/>
              <a:cs typeface="Arial"/>
            </a:rPr>
            <a:t>Transfer the results of the audience analysis to the audience map</a:t>
          </a:r>
          <a:endParaRPr lang="en-US" sz="1300" kern="1200" dirty="0">
            <a:solidFill>
              <a:schemeClr val="bg1"/>
            </a:solidFill>
          </a:endParaRPr>
        </a:p>
      </dsp:txBody>
      <dsp:txXfrm>
        <a:off x="5487411" y="1479311"/>
        <a:ext cx="1164951" cy="1762344"/>
      </dsp:txXfrm>
    </dsp:sp>
    <dsp:sp modelId="{DFFD8F1F-B94D-0D47-820C-6B95536C6C1F}">
      <dsp:nvSpPr>
        <dsp:cNvPr id="0" name=""/>
        <dsp:cNvSpPr/>
      </dsp:nvSpPr>
      <dsp:spPr>
        <a:xfrm>
          <a:off x="6779933" y="1416290"/>
          <a:ext cx="1290993" cy="1888386"/>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US" sz="1300" b="1" kern="1200" dirty="0">
              <a:solidFill>
                <a:schemeClr val="bg1"/>
              </a:solidFill>
              <a:latin typeface="Arial"/>
              <a:cs typeface="Arial"/>
            </a:rPr>
            <a:t>STEP 6: </a:t>
          </a:r>
        </a:p>
        <a:p>
          <a:pPr marL="0" lvl="0" indent="0" algn="ctr" defTabSz="577850">
            <a:lnSpc>
              <a:spcPct val="90000"/>
            </a:lnSpc>
            <a:spcBef>
              <a:spcPct val="0"/>
            </a:spcBef>
            <a:spcAft>
              <a:spcPct val="35000"/>
            </a:spcAft>
            <a:buNone/>
          </a:pPr>
          <a:endParaRPr lang="en-US" sz="1300" kern="1200" dirty="0">
            <a:solidFill>
              <a:schemeClr val="bg1"/>
            </a:solidFill>
            <a:latin typeface="Arial"/>
            <a:cs typeface="Arial"/>
          </a:endParaRPr>
        </a:p>
        <a:p>
          <a:pPr marL="0" lvl="0" indent="0" algn="ctr" defTabSz="577850">
            <a:lnSpc>
              <a:spcPct val="90000"/>
            </a:lnSpc>
            <a:spcBef>
              <a:spcPct val="0"/>
            </a:spcBef>
            <a:spcAft>
              <a:spcPct val="35000"/>
            </a:spcAft>
            <a:buNone/>
          </a:pPr>
          <a:r>
            <a:rPr lang="en-US" sz="1300" kern="1200" dirty="0">
              <a:solidFill>
                <a:schemeClr val="bg1"/>
              </a:solidFill>
              <a:latin typeface="Arial"/>
              <a:cs typeface="Arial"/>
            </a:rPr>
            <a:t>Define strategies for engaging with the people included in audience map</a:t>
          </a:r>
          <a:endParaRPr lang="en-US" sz="1300" kern="1200" dirty="0">
            <a:solidFill>
              <a:schemeClr val="bg1"/>
            </a:solidFill>
          </a:endParaRPr>
        </a:p>
      </dsp:txBody>
      <dsp:txXfrm>
        <a:off x="6842954" y="1479311"/>
        <a:ext cx="1164951" cy="1762344"/>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C276CA-0743-1943-82EE-CB9B45E46E1C}" type="datetimeFigureOut">
              <a:rPr lang="en-US" smtClean="0"/>
              <a:t>1/16/2018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2761C4-F972-7F45-A030-60B5700276D3}" type="slidenum">
              <a:rPr lang="en-US" smtClean="0"/>
              <a:t>‹#›</a:t>
            </a:fld>
            <a:endParaRPr lang="en-US" dirty="0"/>
          </a:p>
        </p:txBody>
      </p:sp>
    </p:spTree>
    <p:extLst>
      <p:ext uri="{BB962C8B-B14F-4D97-AF65-F5344CB8AC3E}">
        <p14:creationId xmlns:p14="http://schemas.microsoft.com/office/powerpoint/2010/main" val="320071866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2761C4-F972-7F45-A030-60B5700276D3}" type="slidenum">
              <a:rPr lang="en-US" smtClean="0"/>
              <a:t>2</a:t>
            </a:fld>
            <a:endParaRPr lang="en-US" dirty="0"/>
          </a:p>
        </p:txBody>
      </p:sp>
    </p:spTree>
    <p:extLst>
      <p:ext uri="{BB962C8B-B14F-4D97-AF65-F5344CB8AC3E}">
        <p14:creationId xmlns:p14="http://schemas.microsoft.com/office/powerpoint/2010/main" val="322226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a:buNone/>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62761C4-F972-7F45-A030-60B5700276D3}" type="slidenum">
              <a:rPr lang="en-US" smtClean="0"/>
              <a:t>13</a:t>
            </a:fld>
            <a:endParaRPr lang="en-US" dirty="0"/>
          </a:p>
        </p:txBody>
      </p:sp>
    </p:spTree>
    <p:extLst>
      <p:ext uri="{BB962C8B-B14F-4D97-AF65-F5344CB8AC3E}">
        <p14:creationId xmlns:p14="http://schemas.microsoft.com/office/powerpoint/2010/main" val="19852570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dirty="0">
              <a:latin typeface="+mn-lt"/>
            </a:endParaRPr>
          </a:p>
        </p:txBody>
      </p:sp>
      <p:sp>
        <p:nvSpPr>
          <p:cNvPr id="4" name="Slide Number Placeholder 3"/>
          <p:cNvSpPr>
            <a:spLocks noGrp="1"/>
          </p:cNvSpPr>
          <p:nvPr>
            <p:ph type="sldNum" sz="quarter" idx="10"/>
          </p:nvPr>
        </p:nvSpPr>
        <p:spPr/>
        <p:txBody>
          <a:bodyPr/>
          <a:lstStyle/>
          <a:p>
            <a:fld id="{962761C4-F972-7F45-A030-60B5700276D3}" type="slidenum">
              <a:rPr lang="en-US" smtClean="0"/>
              <a:t>14</a:t>
            </a:fld>
            <a:endParaRPr lang="en-US" dirty="0"/>
          </a:p>
        </p:txBody>
      </p:sp>
    </p:spTree>
    <p:extLst>
      <p:ext uri="{BB962C8B-B14F-4D97-AF65-F5344CB8AC3E}">
        <p14:creationId xmlns:p14="http://schemas.microsoft.com/office/powerpoint/2010/main" val="2116984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mn-lt"/>
            </a:endParaRPr>
          </a:p>
        </p:txBody>
      </p:sp>
      <p:sp>
        <p:nvSpPr>
          <p:cNvPr id="4" name="Slide Number Placeholder 3"/>
          <p:cNvSpPr>
            <a:spLocks noGrp="1"/>
          </p:cNvSpPr>
          <p:nvPr>
            <p:ph type="sldNum" sz="quarter" idx="10"/>
          </p:nvPr>
        </p:nvSpPr>
        <p:spPr/>
        <p:txBody>
          <a:bodyPr/>
          <a:lstStyle/>
          <a:p>
            <a:fld id="{962761C4-F972-7F45-A030-60B5700276D3}" type="slidenum">
              <a:rPr lang="en-US" smtClean="0"/>
              <a:t>5</a:t>
            </a:fld>
            <a:endParaRPr lang="en-US" dirty="0"/>
          </a:p>
        </p:txBody>
      </p:sp>
    </p:spTree>
    <p:extLst>
      <p:ext uri="{BB962C8B-B14F-4D97-AF65-F5344CB8AC3E}">
        <p14:creationId xmlns:p14="http://schemas.microsoft.com/office/powerpoint/2010/main" val="3021918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62761C4-F972-7F45-A030-60B5700276D3}" type="slidenum">
              <a:rPr lang="en-US" smtClean="0"/>
              <a:t>6</a:t>
            </a:fld>
            <a:endParaRPr lang="en-US" dirty="0"/>
          </a:p>
        </p:txBody>
      </p:sp>
    </p:spTree>
    <p:extLst>
      <p:ext uri="{BB962C8B-B14F-4D97-AF65-F5344CB8AC3E}">
        <p14:creationId xmlns:p14="http://schemas.microsoft.com/office/powerpoint/2010/main" val="663838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2761C4-F972-7F45-A030-60B5700276D3}" type="slidenum">
              <a:rPr lang="en-US" smtClean="0"/>
              <a:t>7</a:t>
            </a:fld>
            <a:endParaRPr lang="en-US" dirty="0"/>
          </a:p>
        </p:txBody>
      </p:sp>
    </p:spTree>
    <p:extLst>
      <p:ext uri="{BB962C8B-B14F-4D97-AF65-F5344CB8AC3E}">
        <p14:creationId xmlns:p14="http://schemas.microsoft.com/office/powerpoint/2010/main" val="93722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dirty="0">
              <a:latin typeface="+mn-lt"/>
            </a:endParaRPr>
          </a:p>
        </p:txBody>
      </p:sp>
      <p:sp>
        <p:nvSpPr>
          <p:cNvPr id="4" name="Slide Number Placeholder 3"/>
          <p:cNvSpPr>
            <a:spLocks noGrp="1"/>
          </p:cNvSpPr>
          <p:nvPr>
            <p:ph type="sldNum" sz="quarter" idx="10"/>
          </p:nvPr>
        </p:nvSpPr>
        <p:spPr/>
        <p:txBody>
          <a:bodyPr/>
          <a:lstStyle/>
          <a:p>
            <a:fld id="{962761C4-F972-7F45-A030-60B5700276D3}" type="slidenum">
              <a:rPr lang="en-US" smtClean="0"/>
              <a:t>8</a:t>
            </a:fld>
            <a:endParaRPr lang="en-US" dirty="0"/>
          </a:p>
        </p:txBody>
      </p:sp>
    </p:spTree>
    <p:extLst>
      <p:ext uri="{BB962C8B-B14F-4D97-AF65-F5344CB8AC3E}">
        <p14:creationId xmlns:p14="http://schemas.microsoft.com/office/powerpoint/2010/main" val="2744809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62761C4-F972-7F45-A030-60B5700276D3}" type="slidenum">
              <a:rPr lang="en-US" smtClean="0"/>
              <a:t>9</a:t>
            </a:fld>
            <a:endParaRPr lang="en-US" dirty="0"/>
          </a:p>
        </p:txBody>
      </p:sp>
    </p:spTree>
    <p:extLst>
      <p:ext uri="{BB962C8B-B14F-4D97-AF65-F5344CB8AC3E}">
        <p14:creationId xmlns:p14="http://schemas.microsoft.com/office/powerpoint/2010/main" val="1989773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62761C4-F972-7F45-A030-60B5700276D3}" type="slidenum">
              <a:rPr lang="en-US" smtClean="0"/>
              <a:t>10</a:t>
            </a:fld>
            <a:endParaRPr lang="en-US" dirty="0"/>
          </a:p>
        </p:txBody>
      </p:sp>
    </p:spTree>
    <p:extLst>
      <p:ext uri="{BB962C8B-B14F-4D97-AF65-F5344CB8AC3E}">
        <p14:creationId xmlns:p14="http://schemas.microsoft.com/office/powerpoint/2010/main" val="1989773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sz="1200" dirty="0">
              <a:latin typeface="+mn-lt"/>
            </a:endParaRPr>
          </a:p>
        </p:txBody>
      </p:sp>
      <p:sp>
        <p:nvSpPr>
          <p:cNvPr id="4" name="Slide Number Placeholder 3"/>
          <p:cNvSpPr>
            <a:spLocks noGrp="1"/>
          </p:cNvSpPr>
          <p:nvPr>
            <p:ph type="sldNum" sz="quarter" idx="10"/>
          </p:nvPr>
        </p:nvSpPr>
        <p:spPr/>
        <p:txBody>
          <a:bodyPr/>
          <a:lstStyle/>
          <a:p>
            <a:fld id="{962761C4-F972-7F45-A030-60B5700276D3}" type="slidenum">
              <a:rPr lang="en-US" smtClean="0"/>
              <a:t>11</a:t>
            </a:fld>
            <a:endParaRPr lang="en-US" dirty="0"/>
          </a:p>
        </p:txBody>
      </p:sp>
    </p:spTree>
    <p:extLst>
      <p:ext uri="{BB962C8B-B14F-4D97-AF65-F5344CB8AC3E}">
        <p14:creationId xmlns:p14="http://schemas.microsoft.com/office/powerpoint/2010/main" val="19874211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sz="1200" dirty="0">
              <a:latin typeface="+mn-lt"/>
            </a:endParaRPr>
          </a:p>
        </p:txBody>
      </p:sp>
      <p:sp>
        <p:nvSpPr>
          <p:cNvPr id="4" name="Slide Number Placeholder 3"/>
          <p:cNvSpPr>
            <a:spLocks noGrp="1"/>
          </p:cNvSpPr>
          <p:nvPr>
            <p:ph type="sldNum" sz="quarter" idx="10"/>
          </p:nvPr>
        </p:nvSpPr>
        <p:spPr/>
        <p:txBody>
          <a:bodyPr/>
          <a:lstStyle/>
          <a:p>
            <a:fld id="{962761C4-F972-7F45-A030-60B5700276D3}" type="slidenum">
              <a:rPr lang="en-US" smtClean="0"/>
              <a:t>12</a:t>
            </a:fld>
            <a:endParaRPr lang="en-US" dirty="0"/>
          </a:p>
        </p:txBody>
      </p:sp>
    </p:spTree>
    <p:extLst>
      <p:ext uri="{BB962C8B-B14F-4D97-AF65-F5344CB8AC3E}">
        <p14:creationId xmlns:p14="http://schemas.microsoft.com/office/powerpoint/2010/main" val="1987421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9BDA0EA-5F8E-FB4E-AD53-544D7762176D}" type="datetimeFigureOut">
              <a:rPr lang="en-US" smtClean="0"/>
              <a:t>1/16/2018</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B9E77B03-F370-374C-A0CD-8C06A2BD48B6}" type="slidenum">
              <a:rPr lang="en-US" smtClean="0"/>
              <a:t>‹#›</a:t>
            </a:fld>
            <a:endParaRPr lang="en-US"/>
          </a:p>
        </p:txBody>
      </p:sp>
    </p:spTree>
    <p:extLst>
      <p:ext uri="{BB962C8B-B14F-4D97-AF65-F5344CB8AC3E}">
        <p14:creationId xmlns:p14="http://schemas.microsoft.com/office/powerpoint/2010/main" val="2558392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841B57-FADD-DB4B-85B1-8834EB4F9CED}"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4294382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E841B57-FADD-DB4B-85B1-8834EB4F9CED}"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3315095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E841B57-FADD-DB4B-85B1-8834EB4F9CED}" type="datetimeFigureOut">
              <a:rPr lang="en-US" smtClean="0"/>
              <a:t>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2825506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E841B57-FADD-DB4B-85B1-8834EB4F9CED}" type="datetimeFigureOut">
              <a:rPr lang="en-US" smtClean="0"/>
              <a:t>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1611875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841B57-FADD-DB4B-85B1-8834EB4F9CED}" type="datetimeFigureOut">
              <a:rPr lang="en-US" smtClean="0"/>
              <a:t>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32222822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841B57-FADD-DB4B-85B1-8834EB4F9CED}"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3080569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841B57-FADD-DB4B-85B1-8834EB4F9CED}"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10974428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841B57-FADD-DB4B-85B1-8834EB4F9CED}"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27532189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841B57-FADD-DB4B-85B1-8834EB4F9CED}"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3399624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57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Section 1 page">
    <p:spTree>
      <p:nvGrpSpPr>
        <p:cNvPr id="1" name=""/>
        <p:cNvGrpSpPr/>
        <p:nvPr/>
      </p:nvGrpSpPr>
      <p:grpSpPr>
        <a:xfrm>
          <a:off x="0" y="0"/>
          <a:ext cx="0" cy="0"/>
          <a:chOff x="0" y="0"/>
          <a:chExt cx="0" cy="0"/>
        </a:xfrm>
      </p:grpSpPr>
      <p:sp>
        <p:nvSpPr>
          <p:cNvPr id="8" name="TextBox 7"/>
          <p:cNvSpPr txBox="1"/>
          <p:nvPr userDrawn="1"/>
        </p:nvSpPr>
        <p:spPr>
          <a:xfrm>
            <a:off x="608582" y="1656802"/>
            <a:ext cx="7994082" cy="1739964"/>
          </a:xfrm>
          <a:prstGeom prst="rect">
            <a:avLst/>
          </a:prstGeom>
          <a:noFill/>
        </p:spPr>
        <p:txBody>
          <a:bodyPr wrap="square" rtlCol="0">
            <a:spAutoFit/>
          </a:bodyPr>
          <a:lstStyle/>
          <a:p>
            <a:pPr>
              <a:lnSpc>
                <a:spcPct val="80000"/>
              </a:lnSpc>
            </a:pPr>
            <a:r>
              <a:rPr lang="en-US" sz="4400" b="0" i="0" dirty="0">
                <a:solidFill>
                  <a:srgbClr val="52BCEC"/>
                </a:solidFill>
                <a:latin typeface="Gotham-Medium"/>
                <a:cs typeface="Gotham-Medium"/>
              </a:rPr>
              <a:t>O’NEILL INSTITUTE FOR GLOBAL AND HEALTH LAW</a:t>
            </a:r>
          </a:p>
        </p:txBody>
      </p:sp>
      <p:sp>
        <p:nvSpPr>
          <p:cNvPr id="9" name="TextBox 8"/>
          <p:cNvSpPr txBox="1"/>
          <p:nvPr userDrawn="1"/>
        </p:nvSpPr>
        <p:spPr>
          <a:xfrm>
            <a:off x="608582" y="1205017"/>
            <a:ext cx="7994082" cy="297517"/>
          </a:xfrm>
          <a:prstGeom prst="rect">
            <a:avLst/>
          </a:prstGeom>
          <a:noFill/>
        </p:spPr>
        <p:txBody>
          <a:bodyPr wrap="square" rtlCol="0">
            <a:spAutoFit/>
          </a:bodyPr>
          <a:lstStyle/>
          <a:p>
            <a:pPr>
              <a:lnSpc>
                <a:spcPct val="80000"/>
              </a:lnSpc>
            </a:pPr>
            <a:r>
              <a:rPr lang="en-US" sz="1600" b="0" i="0" dirty="0">
                <a:solidFill>
                  <a:srgbClr val="000E23"/>
                </a:solidFill>
                <a:latin typeface="Gotham-Medium"/>
                <a:cs typeface="Gotham-Medium"/>
              </a:rPr>
              <a:t>SECTION 1</a:t>
            </a:r>
            <a:endParaRPr lang="en-US" sz="2000" b="0" i="0" dirty="0">
              <a:solidFill>
                <a:srgbClr val="000E23"/>
              </a:solidFill>
              <a:latin typeface="Gotham-Medium"/>
              <a:cs typeface="Gotham-Medium"/>
            </a:endParaRPr>
          </a:p>
        </p:txBody>
      </p:sp>
    </p:spTree>
    <p:extLst>
      <p:ext uri="{BB962C8B-B14F-4D97-AF65-F5344CB8AC3E}">
        <p14:creationId xmlns:p14="http://schemas.microsoft.com/office/powerpoint/2010/main" val="3334389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ection 2 page">
    <p:spTree>
      <p:nvGrpSpPr>
        <p:cNvPr id="1" name=""/>
        <p:cNvGrpSpPr/>
        <p:nvPr/>
      </p:nvGrpSpPr>
      <p:grpSpPr>
        <a:xfrm>
          <a:off x="0" y="0"/>
          <a:ext cx="0" cy="0"/>
          <a:chOff x="0" y="0"/>
          <a:chExt cx="0" cy="0"/>
        </a:xfrm>
      </p:grpSpPr>
      <p:sp>
        <p:nvSpPr>
          <p:cNvPr id="8" name="TextBox 7"/>
          <p:cNvSpPr txBox="1"/>
          <p:nvPr userDrawn="1"/>
        </p:nvSpPr>
        <p:spPr>
          <a:xfrm>
            <a:off x="608582" y="1656802"/>
            <a:ext cx="7994082" cy="656590"/>
          </a:xfrm>
          <a:prstGeom prst="rect">
            <a:avLst/>
          </a:prstGeom>
          <a:noFill/>
        </p:spPr>
        <p:txBody>
          <a:bodyPr wrap="square" rtlCol="0">
            <a:spAutoFit/>
          </a:bodyPr>
          <a:lstStyle/>
          <a:p>
            <a:pPr>
              <a:lnSpc>
                <a:spcPct val="80000"/>
              </a:lnSpc>
            </a:pPr>
            <a:r>
              <a:rPr lang="en-US" sz="4400" b="0" i="0" dirty="0">
                <a:solidFill>
                  <a:srgbClr val="52BCEC"/>
                </a:solidFill>
                <a:latin typeface="Gotham-Medium"/>
                <a:cs typeface="Gotham-Medium"/>
              </a:rPr>
              <a:t>RESEARCH PROJECTS</a:t>
            </a:r>
          </a:p>
        </p:txBody>
      </p:sp>
      <p:sp>
        <p:nvSpPr>
          <p:cNvPr id="9" name="TextBox 8"/>
          <p:cNvSpPr txBox="1"/>
          <p:nvPr userDrawn="1"/>
        </p:nvSpPr>
        <p:spPr>
          <a:xfrm>
            <a:off x="608582" y="1205017"/>
            <a:ext cx="7994082" cy="297517"/>
          </a:xfrm>
          <a:prstGeom prst="rect">
            <a:avLst/>
          </a:prstGeom>
          <a:noFill/>
        </p:spPr>
        <p:txBody>
          <a:bodyPr wrap="square" rtlCol="0">
            <a:spAutoFit/>
          </a:bodyPr>
          <a:lstStyle/>
          <a:p>
            <a:pPr>
              <a:lnSpc>
                <a:spcPct val="80000"/>
              </a:lnSpc>
            </a:pPr>
            <a:r>
              <a:rPr lang="en-US" sz="1600" b="0" i="0" dirty="0">
                <a:solidFill>
                  <a:srgbClr val="000E23"/>
                </a:solidFill>
                <a:latin typeface="Gotham-Medium"/>
                <a:cs typeface="Gotham-Medium"/>
              </a:rPr>
              <a:t>SECTION 2</a:t>
            </a:r>
            <a:endParaRPr lang="en-US" sz="2000" b="0" i="0" dirty="0">
              <a:solidFill>
                <a:srgbClr val="000E23"/>
              </a:solidFill>
              <a:latin typeface="Gotham-Medium"/>
              <a:cs typeface="Gotham-Medium"/>
            </a:endParaRPr>
          </a:p>
        </p:txBody>
      </p:sp>
    </p:spTree>
    <p:extLst>
      <p:ext uri="{BB962C8B-B14F-4D97-AF65-F5344CB8AC3E}">
        <p14:creationId xmlns:p14="http://schemas.microsoft.com/office/powerpoint/2010/main" val="167188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ection 3 page">
    <p:spTree>
      <p:nvGrpSpPr>
        <p:cNvPr id="1" name=""/>
        <p:cNvGrpSpPr/>
        <p:nvPr/>
      </p:nvGrpSpPr>
      <p:grpSpPr>
        <a:xfrm>
          <a:off x="0" y="0"/>
          <a:ext cx="0" cy="0"/>
          <a:chOff x="0" y="0"/>
          <a:chExt cx="0" cy="0"/>
        </a:xfrm>
      </p:grpSpPr>
      <p:sp>
        <p:nvSpPr>
          <p:cNvPr id="8" name="TextBox 7"/>
          <p:cNvSpPr txBox="1"/>
          <p:nvPr userDrawn="1"/>
        </p:nvSpPr>
        <p:spPr>
          <a:xfrm>
            <a:off x="608582" y="1656802"/>
            <a:ext cx="7994082" cy="656590"/>
          </a:xfrm>
          <a:prstGeom prst="rect">
            <a:avLst/>
          </a:prstGeom>
          <a:noFill/>
        </p:spPr>
        <p:txBody>
          <a:bodyPr wrap="square" rtlCol="0">
            <a:spAutoFit/>
          </a:bodyPr>
          <a:lstStyle/>
          <a:p>
            <a:pPr>
              <a:lnSpc>
                <a:spcPct val="80000"/>
              </a:lnSpc>
            </a:pPr>
            <a:r>
              <a:rPr lang="en-US" sz="4400" b="0" i="0" dirty="0">
                <a:solidFill>
                  <a:srgbClr val="52BCEC"/>
                </a:solidFill>
                <a:latin typeface="Gotham-Medium"/>
                <a:cs typeface="Gotham-Medium"/>
              </a:rPr>
              <a:t>SCHOLARSHIP</a:t>
            </a:r>
          </a:p>
        </p:txBody>
      </p:sp>
      <p:sp>
        <p:nvSpPr>
          <p:cNvPr id="9" name="TextBox 8"/>
          <p:cNvSpPr txBox="1"/>
          <p:nvPr userDrawn="1"/>
        </p:nvSpPr>
        <p:spPr>
          <a:xfrm>
            <a:off x="608582" y="1205017"/>
            <a:ext cx="7994082" cy="297517"/>
          </a:xfrm>
          <a:prstGeom prst="rect">
            <a:avLst/>
          </a:prstGeom>
          <a:noFill/>
        </p:spPr>
        <p:txBody>
          <a:bodyPr wrap="square" rtlCol="0">
            <a:spAutoFit/>
          </a:bodyPr>
          <a:lstStyle/>
          <a:p>
            <a:pPr>
              <a:lnSpc>
                <a:spcPct val="80000"/>
              </a:lnSpc>
            </a:pPr>
            <a:r>
              <a:rPr lang="en-US" sz="1600" b="0" i="0" dirty="0">
                <a:solidFill>
                  <a:srgbClr val="000E23"/>
                </a:solidFill>
                <a:latin typeface="Gotham-Medium"/>
                <a:cs typeface="Gotham-Medium"/>
              </a:rPr>
              <a:t>SECTION 3</a:t>
            </a:r>
            <a:endParaRPr lang="en-US" sz="2000" b="0" i="0" dirty="0">
              <a:solidFill>
                <a:srgbClr val="000E23"/>
              </a:solidFill>
              <a:latin typeface="Gotham-Medium"/>
              <a:cs typeface="Gotham-Medium"/>
            </a:endParaRPr>
          </a:p>
        </p:txBody>
      </p:sp>
    </p:spTree>
    <p:extLst>
      <p:ext uri="{BB962C8B-B14F-4D97-AF65-F5344CB8AC3E}">
        <p14:creationId xmlns:p14="http://schemas.microsoft.com/office/powerpoint/2010/main" val="996163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ection 3 page">
    <p:spTree>
      <p:nvGrpSpPr>
        <p:cNvPr id="1" name=""/>
        <p:cNvGrpSpPr/>
        <p:nvPr/>
      </p:nvGrpSpPr>
      <p:grpSpPr>
        <a:xfrm>
          <a:off x="0" y="0"/>
          <a:ext cx="0" cy="0"/>
          <a:chOff x="0" y="0"/>
          <a:chExt cx="0" cy="0"/>
        </a:xfrm>
      </p:grpSpPr>
      <p:sp>
        <p:nvSpPr>
          <p:cNvPr id="8" name="TextBox 7"/>
          <p:cNvSpPr txBox="1"/>
          <p:nvPr userDrawn="1"/>
        </p:nvSpPr>
        <p:spPr>
          <a:xfrm>
            <a:off x="608582" y="1656802"/>
            <a:ext cx="7994082" cy="1198277"/>
          </a:xfrm>
          <a:prstGeom prst="rect">
            <a:avLst/>
          </a:prstGeom>
          <a:noFill/>
        </p:spPr>
        <p:txBody>
          <a:bodyPr wrap="square" rtlCol="0">
            <a:spAutoFit/>
          </a:bodyPr>
          <a:lstStyle/>
          <a:p>
            <a:pPr>
              <a:lnSpc>
                <a:spcPct val="80000"/>
              </a:lnSpc>
            </a:pPr>
            <a:r>
              <a:rPr lang="en-US" sz="4400" b="0" i="0" dirty="0">
                <a:solidFill>
                  <a:srgbClr val="52BCEC"/>
                </a:solidFill>
                <a:latin typeface="Gotham-Medium"/>
                <a:cs typeface="Gotham-Medium"/>
              </a:rPr>
              <a:t>CAPACITY BUILDING/TEACHING</a:t>
            </a:r>
          </a:p>
        </p:txBody>
      </p:sp>
      <p:sp>
        <p:nvSpPr>
          <p:cNvPr id="9" name="TextBox 8"/>
          <p:cNvSpPr txBox="1"/>
          <p:nvPr userDrawn="1"/>
        </p:nvSpPr>
        <p:spPr>
          <a:xfrm>
            <a:off x="608582" y="1199464"/>
            <a:ext cx="7994082" cy="297517"/>
          </a:xfrm>
          <a:prstGeom prst="rect">
            <a:avLst/>
          </a:prstGeom>
          <a:noFill/>
        </p:spPr>
        <p:txBody>
          <a:bodyPr wrap="square" rtlCol="0">
            <a:spAutoFit/>
          </a:bodyPr>
          <a:lstStyle/>
          <a:p>
            <a:pPr>
              <a:lnSpc>
                <a:spcPct val="80000"/>
              </a:lnSpc>
            </a:pPr>
            <a:r>
              <a:rPr lang="en-US" sz="1600" b="0" i="0" dirty="0">
                <a:solidFill>
                  <a:srgbClr val="000E23"/>
                </a:solidFill>
                <a:latin typeface="Gotham-Medium"/>
                <a:cs typeface="Gotham-Medium"/>
              </a:rPr>
              <a:t>SECTION 4</a:t>
            </a:r>
            <a:endParaRPr lang="en-US" sz="2000" b="0" i="0" dirty="0">
              <a:solidFill>
                <a:srgbClr val="000E23"/>
              </a:solidFill>
              <a:latin typeface="Gotham-Medium"/>
              <a:cs typeface="Gotham-Medium"/>
            </a:endParaRPr>
          </a:p>
        </p:txBody>
      </p:sp>
    </p:spTree>
    <p:extLst>
      <p:ext uri="{BB962C8B-B14F-4D97-AF65-F5344CB8AC3E}">
        <p14:creationId xmlns:p14="http://schemas.microsoft.com/office/powerpoint/2010/main" val="345175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ext Pages Basic text">
    <p:spTree>
      <p:nvGrpSpPr>
        <p:cNvPr id="1" name=""/>
        <p:cNvGrpSpPr/>
        <p:nvPr/>
      </p:nvGrpSpPr>
      <p:grpSpPr>
        <a:xfrm>
          <a:off x="0" y="0"/>
          <a:ext cx="0" cy="0"/>
          <a:chOff x="0" y="0"/>
          <a:chExt cx="0" cy="0"/>
        </a:xfrm>
      </p:grpSpPr>
      <p:sp>
        <p:nvSpPr>
          <p:cNvPr id="8" name="TextBox 7"/>
          <p:cNvSpPr txBox="1"/>
          <p:nvPr userDrawn="1"/>
        </p:nvSpPr>
        <p:spPr>
          <a:xfrm>
            <a:off x="608582" y="1656802"/>
            <a:ext cx="7994082" cy="4515083"/>
          </a:xfrm>
          <a:prstGeom prst="rect">
            <a:avLst/>
          </a:prstGeom>
          <a:noFill/>
        </p:spPr>
        <p:txBody>
          <a:bodyPr wrap="square" rtlCol="0">
            <a:spAutoFit/>
          </a:bodyPr>
          <a:lstStyle/>
          <a:p>
            <a:pPr>
              <a:lnSpc>
                <a:spcPct val="80000"/>
              </a:lnSpc>
              <a:spcAft>
                <a:spcPts val="1200"/>
              </a:spcAft>
            </a:pPr>
            <a:r>
              <a:rPr lang="en-US" sz="2800" b="0" i="0" dirty="0">
                <a:solidFill>
                  <a:srgbClr val="000E23"/>
                </a:solidFill>
                <a:latin typeface="Gotham-Medium"/>
                <a:cs typeface="Gotham-Medium"/>
              </a:rPr>
              <a:t>THIS IS A PRIMARY PAGE HEADER</a:t>
            </a:r>
          </a:p>
          <a:p>
            <a:pPr>
              <a:lnSpc>
                <a:spcPct val="80000"/>
              </a:lnSpc>
              <a:spcAft>
                <a:spcPts val="600"/>
              </a:spcAft>
            </a:pPr>
            <a:r>
              <a:rPr lang="en-US" sz="2000" b="0" i="0" dirty="0">
                <a:solidFill>
                  <a:srgbClr val="000E23"/>
                </a:solidFill>
                <a:latin typeface="Gotham-Bold"/>
                <a:cs typeface="Gotham-Bold"/>
              </a:rPr>
              <a:t>THIS IS A FIRST LEVEL SUBHEAD</a:t>
            </a:r>
          </a:p>
          <a:p>
            <a:pPr>
              <a:lnSpc>
                <a:spcPct val="100000"/>
              </a:lnSpc>
            </a:pPr>
            <a:r>
              <a:rPr lang="it-IT" sz="1800" b="0" i="0" dirty="0" err="1">
                <a:solidFill>
                  <a:srgbClr val="000E23"/>
                </a:solidFill>
                <a:latin typeface="Gotham-Book"/>
                <a:cs typeface="Gotham-Book"/>
              </a:rPr>
              <a:t>Pellentesque</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nibh</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felis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eleifend</a:t>
            </a:r>
            <a:r>
              <a:rPr lang="it-IT" sz="1800" b="0" i="0" dirty="0">
                <a:solidFill>
                  <a:srgbClr val="000E23"/>
                </a:solidFill>
                <a:latin typeface="Gotham-Book"/>
                <a:cs typeface="Gotham-Book"/>
              </a:rPr>
              <a:t> id, </a:t>
            </a:r>
            <a:r>
              <a:rPr lang="it-IT" sz="1800" b="0" i="0" dirty="0" err="1">
                <a:solidFill>
                  <a:srgbClr val="000E23"/>
                </a:solidFill>
                <a:latin typeface="Gotham-Book"/>
                <a:cs typeface="Gotham-Book"/>
              </a:rPr>
              <a:t>commodo</a:t>
            </a:r>
            <a:r>
              <a:rPr lang="it-IT" sz="1800" b="0" i="0" dirty="0">
                <a:solidFill>
                  <a:srgbClr val="000E23"/>
                </a:solidFill>
                <a:latin typeface="Gotham-Book"/>
                <a:cs typeface="Gotham-Book"/>
              </a:rPr>
              <a:t> in, </a:t>
            </a:r>
            <a:r>
              <a:rPr lang="it-IT" sz="1800" b="0" i="0" dirty="0" err="1">
                <a:solidFill>
                  <a:srgbClr val="000E23"/>
                </a:solidFill>
                <a:latin typeface="Gotham-Book"/>
                <a:cs typeface="Gotham-Book"/>
              </a:rPr>
              <a:t>interdum</a:t>
            </a:r>
            <a:r>
              <a:rPr lang="it-IT" sz="1800" b="0" i="0" dirty="0">
                <a:solidFill>
                  <a:srgbClr val="000E23"/>
                </a:solidFill>
                <a:latin typeface="Gotham-Book"/>
                <a:cs typeface="Gotham-Book"/>
              </a:rPr>
              <a:t> vitae, </a:t>
            </a:r>
            <a:r>
              <a:rPr lang="it-IT" sz="1800" b="0" i="0" dirty="0" err="1">
                <a:solidFill>
                  <a:srgbClr val="000E23"/>
                </a:solidFill>
                <a:latin typeface="Gotham-Book"/>
                <a:cs typeface="Gotham-Book"/>
              </a:rPr>
              <a:t>leo</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Praesent</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eu</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elit</a:t>
            </a:r>
            <a:r>
              <a:rPr lang="it-IT" sz="1800" b="0" i="0" dirty="0">
                <a:solidFill>
                  <a:srgbClr val="000E23"/>
                </a:solidFill>
                <a:latin typeface="Gotham-Book"/>
                <a:cs typeface="Gotham-Book"/>
              </a:rPr>
              <a:t>. Ut </a:t>
            </a:r>
            <a:r>
              <a:rPr lang="it-IT" sz="1800" b="0" i="0" dirty="0" err="1">
                <a:solidFill>
                  <a:srgbClr val="000E23"/>
                </a:solidFill>
                <a:latin typeface="Gotham-Book"/>
                <a:cs typeface="Gotham-Book"/>
              </a:rPr>
              <a:t>eu</a:t>
            </a:r>
            <a:r>
              <a:rPr lang="it-IT" sz="1800" b="0" i="0" dirty="0">
                <a:solidFill>
                  <a:srgbClr val="000E23"/>
                </a:solidFill>
                <a:latin typeface="Gotham-Book"/>
                <a:cs typeface="Gotham-Book"/>
              </a:rPr>
              <a:t> ligula. Class </a:t>
            </a:r>
            <a:r>
              <a:rPr lang="it-IT" sz="1800" b="0" i="0" dirty="0" err="1">
                <a:solidFill>
                  <a:srgbClr val="000E23"/>
                </a:solidFill>
                <a:latin typeface="Gotham-Book"/>
                <a:cs typeface="Gotham-Book"/>
              </a:rPr>
              <a:t>aptent</a:t>
            </a:r>
            <a:r>
              <a:rPr lang="it-IT" sz="1800" b="0" i="0" dirty="0">
                <a:solidFill>
                  <a:srgbClr val="000E23"/>
                </a:solidFill>
                <a:latin typeface="Gotham-Book"/>
                <a:cs typeface="Gotham-Book"/>
              </a:rPr>
              <a:t> taciti </a:t>
            </a:r>
            <a:r>
              <a:rPr lang="it-IT" sz="1800" b="0" i="0" dirty="0" err="1">
                <a:solidFill>
                  <a:srgbClr val="000E23"/>
                </a:solidFill>
                <a:latin typeface="Gotham-Book"/>
                <a:cs typeface="Gotham-Book"/>
              </a:rPr>
              <a:t>sociosqu</a:t>
            </a:r>
            <a:r>
              <a:rPr lang="it-IT" sz="1800" b="0" i="0" dirty="0">
                <a:solidFill>
                  <a:srgbClr val="000E23"/>
                </a:solidFill>
                <a:latin typeface="Gotham-Book"/>
                <a:cs typeface="Gotham-Book"/>
              </a:rPr>
              <a:t> ad </a:t>
            </a:r>
            <a:r>
              <a:rPr lang="it-IT" sz="1800" b="0" i="0" dirty="0" err="1">
                <a:solidFill>
                  <a:srgbClr val="000E23"/>
                </a:solidFill>
                <a:latin typeface="Gotham-Book"/>
                <a:cs typeface="Gotham-Book"/>
              </a:rPr>
              <a:t>litora</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torquent</a:t>
            </a:r>
            <a:r>
              <a:rPr lang="it-IT" sz="1800" b="0" i="0" dirty="0">
                <a:solidFill>
                  <a:srgbClr val="000E23"/>
                </a:solidFill>
                <a:latin typeface="Gotham-Book"/>
                <a:cs typeface="Gotham-Book"/>
              </a:rPr>
              <a:t> per </a:t>
            </a:r>
            <a:r>
              <a:rPr lang="it-IT" sz="1800" b="0" i="0" dirty="0" err="1">
                <a:solidFill>
                  <a:srgbClr val="000E23"/>
                </a:solidFill>
                <a:latin typeface="Gotham-Book"/>
                <a:cs typeface="Gotham-Book"/>
              </a:rPr>
              <a:t>conubia</a:t>
            </a:r>
            <a:r>
              <a:rPr lang="it-IT" sz="1800" b="0" i="0" dirty="0">
                <a:solidFill>
                  <a:srgbClr val="000E23"/>
                </a:solidFill>
                <a:latin typeface="Gotham-Book"/>
                <a:cs typeface="Gotham-Book"/>
              </a:rPr>
              <a:t> nostra, per </a:t>
            </a:r>
            <a:r>
              <a:rPr lang="it-IT" sz="1800" b="0" i="0" dirty="0" err="1">
                <a:solidFill>
                  <a:srgbClr val="000E23"/>
                </a:solidFill>
                <a:latin typeface="Gotham-Book"/>
                <a:cs typeface="Gotham-Book"/>
              </a:rPr>
              <a:t>inceptos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hymenaeos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Maecenas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elementum</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augue</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nec</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nisl</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Proin</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auctor</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lorem</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at</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nibh</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Curabitur</a:t>
            </a:r>
            <a:r>
              <a:rPr lang="it-IT" sz="1800" b="0" i="0" dirty="0">
                <a:solidFill>
                  <a:srgbClr val="000E23"/>
                </a:solidFill>
                <a:latin typeface="Gotham-Book"/>
                <a:cs typeface="Gotham-Book"/>
              </a:rPr>
              <a:t> nulla </a:t>
            </a:r>
            <a:r>
              <a:rPr lang="it-IT" sz="1800" b="0" i="0" dirty="0" err="1">
                <a:solidFill>
                  <a:srgbClr val="000E23"/>
                </a:solidFill>
                <a:latin typeface="Gotham-Book"/>
                <a:cs typeface="Gotham-Book"/>
              </a:rPr>
              <a:t>purus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feugiat</a:t>
            </a:r>
            <a:r>
              <a:rPr lang="it-IT" sz="1800" b="0" i="0" dirty="0">
                <a:solidFill>
                  <a:srgbClr val="000E23"/>
                </a:solidFill>
                <a:latin typeface="Gotham-Book"/>
                <a:cs typeface="Gotham-Book"/>
              </a:rPr>
              <a:t> id, </a:t>
            </a:r>
            <a:r>
              <a:rPr lang="it-IT" sz="1800" b="0" i="0" dirty="0" err="1">
                <a:solidFill>
                  <a:srgbClr val="000E23"/>
                </a:solidFill>
                <a:latin typeface="Gotham-Book"/>
                <a:cs typeface="Gotham-Book"/>
              </a:rPr>
              <a:t>elementum</a:t>
            </a:r>
            <a:r>
              <a:rPr lang="it-IT" sz="1800" b="0" i="0" dirty="0">
                <a:solidFill>
                  <a:srgbClr val="000E23"/>
                </a:solidFill>
                <a:latin typeface="Gotham-Book"/>
                <a:cs typeface="Gotham-Book"/>
              </a:rPr>
              <a:t> in, </a:t>
            </a:r>
            <a:r>
              <a:rPr lang="it-IT" sz="1800" b="0" i="0" dirty="0" err="1">
                <a:solidFill>
                  <a:srgbClr val="000E23"/>
                </a:solidFill>
                <a:latin typeface="Gotham-Book"/>
                <a:cs typeface="Gotham-Book"/>
              </a:rPr>
              <a:t>lobortis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quis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pede</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Vivamus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sodales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adipiscing</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sapien</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Vestibulum</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posuere</a:t>
            </a:r>
            <a:r>
              <a:rPr lang="it-IT" sz="1800" b="0" i="0" dirty="0">
                <a:solidFill>
                  <a:srgbClr val="000E23"/>
                </a:solidFill>
                <a:latin typeface="Gotham-Book"/>
                <a:cs typeface="Gotham-Book"/>
              </a:rPr>
              <a:t> nulla </a:t>
            </a:r>
            <a:r>
              <a:rPr lang="it-IT" sz="1800" b="0" i="0" dirty="0" err="1">
                <a:solidFill>
                  <a:srgbClr val="000E23"/>
                </a:solidFill>
                <a:latin typeface="Gotham-Book"/>
                <a:cs typeface="Gotham-Book"/>
              </a:rPr>
              <a:t>eget</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wisi</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Integer</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volutpat</a:t>
            </a:r>
            <a:r>
              <a:rPr lang="it-IT" sz="1800" b="0" i="0" dirty="0">
                <a:solidFill>
                  <a:srgbClr val="000E23"/>
                </a:solidFill>
                <a:latin typeface="Gotham-Book"/>
                <a:cs typeface="Gotham-Book"/>
              </a:rPr>
              <a:t> ligula </a:t>
            </a:r>
            <a:r>
              <a:rPr lang="it-IT" sz="1800" b="0" i="0" dirty="0" err="1">
                <a:solidFill>
                  <a:srgbClr val="000E23"/>
                </a:solidFill>
                <a:latin typeface="Gotham-Book"/>
                <a:cs typeface="Gotham-Book"/>
              </a:rPr>
              <a:t>eget</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enim</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Suspendisse</a:t>
            </a:r>
            <a:r>
              <a:rPr lang="it-IT" sz="1800" b="0" i="0" dirty="0">
                <a:solidFill>
                  <a:srgbClr val="000E23"/>
                </a:solidFill>
                <a:latin typeface="Gotham-Book"/>
                <a:cs typeface="Gotham-Book"/>
              </a:rPr>
              <a:t> vitae </a:t>
            </a:r>
            <a:r>
              <a:rPr lang="it-IT" sz="1800" b="0" i="0" dirty="0" err="1">
                <a:solidFill>
                  <a:srgbClr val="000E23"/>
                </a:solidFill>
                <a:latin typeface="Gotham-Book"/>
                <a:cs typeface="Gotham-Book"/>
              </a:rPr>
              <a:t>arcu</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Quisque</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pellentesque</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Nullam</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consequat</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sem</a:t>
            </a:r>
            <a:r>
              <a:rPr lang="it-IT" sz="1800" b="0" i="0" dirty="0">
                <a:solidFill>
                  <a:srgbClr val="000E23"/>
                </a:solidFill>
                <a:latin typeface="Gotham-Book"/>
                <a:cs typeface="Gotham-Book"/>
              </a:rPr>
              <a:t> vitae </a:t>
            </a:r>
            <a:r>
              <a:rPr lang="it-IT" sz="1800" b="0" i="0" dirty="0" err="1">
                <a:solidFill>
                  <a:srgbClr val="000E23"/>
                </a:solidFill>
                <a:latin typeface="Gotham-Book"/>
                <a:cs typeface="Gotham-Book"/>
              </a:rPr>
              <a:t>rhoncus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tristique</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mauris</a:t>
            </a:r>
            <a:r>
              <a:rPr lang="it-IT" sz="1800" b="0" i="0" dirty="0">
                <a:solidFill>
                  <a:srgbClr val="000E23"/>
                </a:solidFill>
                <a:latin typeface="Gotham-Book"/>
                <a:cs typeface="Gotham-Book"/>
              </a:rPr>
              <a:t> nulla </a:t>
            </a:r>
            <a:r>
              <a:rPr lang="it-IT" sz="1800" b="0" i="0" dirty="0" err="1">
                <a:solidFill>
                  <a:srgbClr val="000E23"/>
                </a:solidFill>
                <a:latin typeface="Gotham-Book"/>
                <a:cs typeface="Gotham-Book"/>
              </a:rPr>
              <a:t>fermentum</a:t>
            </a:r>
            <a:r>
              <a:rPr lang="it-IT" sz="1800" b="0" i="0" dirty="0">
                <a:solidFill>
                  <a:srgbClr val="000E23"/>
                </a:solidFill>
                <a:latin typeface="Gotham-Book"/>
                <a:cs typeface="Gotham-Book"/>
              </a:rPr>
              <a:t> est, </a:t>
            </a:r>
            <a:r>
              <a:rPr lang="it-IT" sz="1800" b="0" i="0" dirty="0" err="1">
                <a:solidFill>
                  <a:srgbClr val="000E23"/>
                </a:solidFill>
                <a:latin typeface="Gotham-Book"/>
                <a:cs typeface="Gotham-Book"/>
              </a:rPr>
              <a:t>bibendum</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ullamcorper</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sapien</a:t>
            </a:r>
            <a:r>
              <a:rPr lang="it-IT" sz="1800" b="0" i="0" dirty="0">
                <a:solidFill>
                  <a:srgbClr val="000E23"/>
                </a:solidFill>
                <a:latin typeface="Gotham-Book"/>
                <a:cs typeface="Gotham-Book"/>
              </a:rPr>
              <a:t> magna et </a:t>
            </a:r>
            <a:r>
              <a:rPr lang="it-IT" sz="1800" b="0" i="0" dirty="0" err="1">
                <a:solidFill>
                  <a:srgbClr val="000E23"/>
                </a:solidFill>
                <a:latin typeface="Gotham-Book"/>
                <a:cs typeface="Gotham-Book"/>
              </a:rPr>
              <a:t>quam</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Sed</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dapibus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vehicula</a:t>
            </a:r>
            <a:r>
              <a:rPr lang="it-IT" sz="1800" b="0" i="0" dirty="0">
                <a:solidFill>
                  <a:srgbClr val="000E23"/>
                </a:solidFill>
                <a:latin typeface="Gotham-Book"/>
                <a:cs typeface="Gotham-Book"/>
              </a:rPr>
              <a:t> odio. </a:t>
            </a:r>
            <a:r>
              <a:rPr lang="it-IT" sz="1800" b="0" i="0" dirty="0" err="1">
                <a:solidFill>
                  <a:srgbClr val="000E23"/>
                </a:solidFill>
                <a:latin typeface="Gotham-Book"/>
                <a:cs typeface="Gotham-Book"/>
              </a:rPr>
              <a:t>Proin</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bibendum</a:t>
            </a:r>
            <a:r>
              <a:rPr lang="it-IT" sz="1800" b="0" i="0" dirty="0">
                <a:solidFill>
                  <a:srgbClr val="000E23"/>
                </a:solidFill>
                <a:latin typeface="Gotham-Book"/>
                <a:cs typeface="Gotham-Book"/>
              </a:rPr>
              <a:t> gravida </a:t>
            </a:r>
            <a:r>
              <a:rPr lang="it-IT" sz="1800" b="0" i="0" dirty="0" err="1">
                <a:solidFill>
                  <a:srgbClr val="000E23"/>
                </a:solidFill>
                <a:latin typeface="Gotham-Book"/>
                <a:cs typeface="Gotham-Book"/>
              </a:rPr>
              <a:t>nisl</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Fusce</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lorem</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Phasellus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sagittis</a:t>
            </a:r>
            <a:r>
              <a:rPr lang="it-IT" sz="1800" b="0" i="0" dirty="0">
                <a:solidFill>
                  <a:srgbClr val="000E23"/>
                </a:solidFill>
                <a:latin typeface="Gotham-Book"/>
                <a:cs typeface="Gotham-Book"/>
              </a:rPr>
              <a:t>, nulla in </a:t>
            </a:r>
            <a:r>
              <a:rPr lang="it-IT" sz="1800" b="0" i="0" dirty="0" err="1">
                <a:solidFill>
                  <a:srgbClr val="000E23"/>
                </a:solidFill>
                <a:latin typeface="Gotham-Book"/>
                <a:cs typeface="Gotham-Book"/>
              </a:rPr>
              <a:t>hendrerit</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laoreet</a:t>
            </a:r>
            <a:r>
              <a:rPr lang="it-IT" sz="1800" b="0" i="0" dirty="0">
                <a:solidFill>
                  <a:srgbClr val="000E23"/>
                </a:solidFill>
                <a:latin typeface="Gotham-Book"/>
                <a:cs typeface="Gotham-Book"/>
              </a:rPr>
              <a:t>, libero </a:t>
            </a:r>
            <a:r>
              <a:rPr lang="it-IT" sz="1800" b="0" i="0" dirty="0" err="1">
                <a:solidFill>
                  <a:srgbClr val="000E23"/>
                </a:solidFill>
                <a:latin typeface="Gotham-Book"/>
                <a:cs typeface="Gotham-Book"/>
              </a:rPr>
              <a:t>lacus</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feugiat</a:t>
            </a:r>
            <a:r>
              <a:rPr lang="it-IT" sz="1800" b="0" i="0" dirty="0">
                <a:solidFill>
                  <a:srgbClr val="000E23"/>
                </a:solidFill>
                <a:latin typeface="Gotham-Book"/>
                <a:cs typeface="Gotham-Book"/>
              </a:rPr>
              <a:t> urna, </a:t>
            </a:r>
            <a:r>
              <a:rPr lang="it-IT" sz="1800" b="0" i="0" dirty="0" err="1">
                <a:solidFill>
                  <a:srgbClr val="000E23"/>
                </a:solidFill>
                <a:latin typeface="Gotham-Book"/>
                <a:cs typeface="Gotham-Book"/>
              </a:rPr>
              <a:t>eget</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hendrerit</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pede</a:t>
            </a:r>
            <a:r>
              <a:rPr lang="it-IT" sz="1800" b="0" i="0" dirty="0">
                <a:solidFill>
                  <a:srgbClr val="000E23"/>
                </a:solidFill>
                <a:latin typeface="Gotham-Book"/>
                <a:cs typeface="Gotham-Book"/>
              </a:rPr>
              <a:t> magna vitae </a:t>
            </a:r>
            <a:r>
              <a:rPr lang="it-IT" sz="1800" b="0" i="0" dirty="0" err="1">
                <a:solidFill>
                  <a:srgbClr val="000E23"/>
                </a:solidFill>
                <a:latin typeface="Gotham-Book"/>
                <a:cs typeface="Gotham-Book"/>
              </a:rPr>
              <a:t>lorem</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Praesent</a:t>
            </a:r>
            <a:r>
              <a:rPr lang="it-IT" sz="1800" b="0" i="0" dirty="0">
                <a:solidFill>
                  <a:srgbClr val="000E23"/>
                </a:solidFill>
                <a:latin typeface="Gotham-Book"/>
                <a:cs typeface="Gotham-Book"/>
              </a:rPr>
              <a:t> </a:t>
            </a:r>
            <a:r>
              <a:rPr lang="it-IT" sz="1800" b="0" i="0" dirty="0" err="1">
                <a:solidFill>
                  <a:srgbClr val="000E23"/>
                </a:solidFill>
                <a:latin typeface="Gotham-Book"/>
                <a:cs typeface="Gotham-Book"/>
              </a:rPr>
              <a:t>mauris</a:t>
            </a:r>
            <a:r>
              <a:rPr lang="it-IT" sz="1800" b="0" i="0" dirty="0">
                <a:solidFill>
                  <a:srgbClr val="000E23"/>
                </a:solidFill>
                <a:latin typeface="Gotham-Book"/>
                <a:cs typeface="Gotham-Book"/>
              </a:rPr>
              <a:t>.</a:t>
            </a:r>
            <a:endParaRPr lang="en-US" sz="1800" b="0" i="0" dirty="0">
              <a:solidFill>
                <a:srgbClr val="000E23"/>
              </a:solidFill>
              <a:latin typeface="Gotham-Book"/>
              <a:cs typeface="Gotham-Book"/>
            </a:endParaRPr>
          </a:p>
        </p:txBody>
      </p:sp>
      <p:sp>
        <p:nvSpPr>
          <p:cNvPr id="9" name="TextBox 8"/>
          <p:cNvSpPr txBox="1"/>
          <p:nvPr userDrawn="1"/>
        </p:nvSpPr>
        <p:spPr>
          <a:xfrm>
            <a:off x="608582" y="1205017"/>
            <a:ext cx="7994082" cy="297517"/>
          </a:xfrm>
          <a:prstGeom prst="rect">
            <a:avLst/>
          </a:prstGeom>
          <a:noFill/>
        </p:spPr>
        <p:txBody>
          <a:bodyPr wrap="square" rtlCol="0">
            <a:spAutoFit/>
          </a:bodyPr>
          <a:lstStyle/>
          <a:p>
            <a:pPr>
              <a:lnSpc>
                <a:spcPct val="80000"/>
              </a:lnSpc>
            </a:pPr>
            <a:r>
              <a:rPr lang="en-US" sz="1600" b="0" i="0" dirty="0">
                <a:solidFill>
                  <a:srgbClr val="52BCEC"/>
                </a:solidFill>
                <a:latin typeface="Gotham-Medium"/>
                <a:cs typeface="Gotham-Medium"/>
              </a:rPr>
              <a:t>O’NEILL INSTITUTE FOR GLOBAL AND HEALTH LAW</a:t>
            </a:r>
          </a:p>
        </p:txBody>
      </p:sp>
    </p:spTree>
    <p:extLst>
      <p:ext uri="{BB962C8B-B14F-4D97-AF65-F5344CB8AC3E}">
        <p14:creationId xmlns:p14="http://schemas.microsoft.com/office/powerpoint/2010/main" val="1883303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E841B57-FADD-DB4B-85B1-8834EB4F9CED}"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2371292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841B57-FADD-DB4B-85B1-8834EB4F9CED}"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F8238-A66C-2E4D-8E80-BD7C8469718E}" type="slidenum">
              <a:rPr lang="en-US" smtClean="0"/>
              <a:t>‹#›</a:t>
            </a:fld>
            <a:endParaRPr lang="en-US"/>
          </a:p>
        </p:txBody>
      </p:sp>
    </p:spTree>
    <p:extLst>
      <p:ext uri="{BB962C8B-B14F-4D97-AF65-F5344CB8AC3E}">
        <p14:creationId xmlns:p14="http://schemas.microsoft.com/office/powerpoint/2010/main" val="746478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hyperlink" Target="mailto:name@law.reorgetown.edu" TargetMode="Externa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3.xml"/><Relationship Id="rId1" Type="http://schemas.openxmlformats.org/officeDocument/2006/relationships/slideLayout" Target="../slideLayouts/slideLayout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theme" Target="../theme/theme4.xml"/><Relationship Id="rId4"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6.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1"/>
          <p:cNvSpPr>
            <a:spLocks/>
          </p:cNvSpPr>
          <p:nvPr userDrawn="1"/>
        </p:nvSpPr>
        <p:spPr bwMode="auto">
          <a:xfrm>
            <a:off x="0" y="0"/>
            <a:ext cx="9144000" cy="6867007"/>
          </a:xfrm>
          <a:prstGeom prst="rect">
            <a:avLst/>
          </a:prstGeom>
          <a:solidFill>
            <a:srgbClr val="4AA5D1"/>
          </a:solidFill>
          <a:ln>
            <a:noFill/>
          </a:ln>
          <a:extLst/>
        </p:spPr>
        <p:txBody>
          <a:bodyPr lIns="0" tIns="0" rIns="0" bIns="0"/>
          <a:lstStyle/>
          <a:p>
            <a:endParaRPr lang="ko-KR" dirty="0">
              <a:solidFill>
                <a:schemeClr val="tx1"/>
              </a:solidFill>
              <a:latin typeface="Arial" charset="0"/>
              <a:cs typeface="Arial" charset="0"/>
            </a:endParaRPr>
          </a:p>
        </p:txBody>
      </p:sp>
      <p:sp>
        <p:nvSpPr>
          <p:cNvPr id="8" name="Rectangle 2"/>
          <p:cNvSpPr>
            <a:spLocks/>
          </p:cNvSpPr>
          <p:nvPr userDrawn="1"/>
        </p:nvSpPr>
        <p:spPr bwMode="auto">
          <a:xfrm>
            <a:off x="-1370" y="0"/>
            <a:ext cx="9144000" cy="1311275"/>
          </a:xfrm>
          <a:prstGeom prst="rect">
            <a:avLst/>
          </a:prstGeom>
          <a:solidFill>
            <a:srgbClr val="000E23"/>
          </a:solidFill>
          <a:ln>
            <a:noFill/>
          </a:ln>
          <a:extLst/>
        </p:spPr>
        <p:txBody>
          <a:bodyPr lIns="0" tIns="0" rIns="0" bIns="0"/>
          <a:lstStyle/>
          <a:p>
            <a:endParaRPr lang="ko-KR" dirty="0">
              <a:latin typeface="Arial" charset="0"/>
              <a:cs typeface="Arial" charset="0"/>
            </a:endParaRPr>
          </a:p>
        </p:txBody>
      </p:sp>
      <p:pic>
        <p:nvPicPr>
          <p:cNvPr id="9" name="Picture 8" descr="ONLGL_LOGO_WHT.LBcmyk.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7201" y="361043"/>
            <a:ext cx="1547586" cy="757093"/>
          </a:xfrm>
          <a:prstGeom prst="rect">
            <a:avLst/>
          </a:prstGeom>
        </p:spPr>
      </p:pic>
      <p:sp>
        <p:nvSpPr>
          <p:cNvPr id="2" name="TextBox 1"/>
          <p:cNvSpPr txBox="1"/>
          <p:nvPr userDrawn="1"/>
        </p:nvSpPr>
        <p:spPr>
          <a:xfrm>
            <a:off x="-2283710" y="1135623"/>
            <a:ext cx="184666" cy="369332"/>
          </a:xfrm>
          <a:prstGeom prst="rect">
            <a:avLst/>
          </a:prstGeom>
          <a:noFill/>
        </p:spPr>
        <p:txBody>
          <a:bodyPr wrap="none" rtlCol="0">
            <a:spAutoFit/>
          </a:bodyPr>
          <a:lstStyle/>
          <a:p>
            <a:endParaRPr lang="en-US" dirty="0"/>
          </a:p>
        </p:txBody>
      </p:sp>
      <p:sp>
        <p:nvSpPr>
          <p:cNvPr id="6" name="Title 1"/>
          <p:cNvSpPr txBox="1">
            <a:spLocks/>
          </p:cNvSpPr>
          <p:nvPr userDrawn="1"/>
        </p:nvSpPr>
        <p:spPr>
          <a:xfrm>
            <a:off x="624740" y="1580930"/>
            <a:ext cx="8062060" cy="2045736"/>
          </a:xfrm>
          <a:prstGeom prst="rect">
            <a:avLst/>
          </a:prstGeom>
        </p:spPr>
        <p:txBody>
          <a:bodyPr/>
          <a:lstStyle>
            <a:lvl1pPr algn="l" defTabSz="457200" rtl="0" eaLnBrk="1" latinLnBrk="0" hangingPunct="1">
              <a:lnSpc>
                <a:spcPct val="90000"/>
              </a:lnSpc>
              <a:spcBef>
                <a:spcPct val="0"/>
              </a:spcBef>
              <a:buNone/>
              <a:defRPr sz="4400" b="0" i="0" kern="1200">
                <a:solidFill>
                  <a:schemeClr val="bg1"/>
                </a:solidFill>
                <a:latin typeface="Gotham-Medium"/>
                <a:ea typeface="+mj-ea"/>
                <a:cs typeface="Gotham-Medium"/>
              </a:defRPr>
            </a:lvl1pPr>
          </a:lstStyle>
          <a:p>
            <a:r>
              <a:rPr lang="en-US"/>
              <a:t>O’NEILL INSTITUTE PRESENTATION TITLE GOES HERE </a:t>
            </a:r>
            <a:endParaRPr lang="en-US" dirty="0"/>
          </a:p>
        </p:txBody>
      </p:sp>
      <p:sp>
        <p:nvSpPr>
          <p:cNvPr id="12" name="Rectangle 11"/>
          <p:cNvSpPr/>
          <p:nvPr userDrawn="1"/>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Gotham-Light"/>
              <a:cs typeface="Gotham-Light"/>
            </a:endParaRPr>
          </a:p>
        </p:txBody>
      </p:sp>
      <p:sp>
        <p:nvSpPr>
          <p:cNvPr id="13" name="Rectangle 12"/>
          <p:cNvSpPr/>
          <p:nvPr userDrawn="1"/>
        </p:nvSpPr>
        <p:spPr>
          <a:xfrm>
            <a:off x="2711143" y="323730"/>
            <a:ext cx="5970584" cy="207749"/>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52BCEC"/>
                </a:solidFill>
                <a:effectLst/>
                <a:uLnTx/>
                <a:uFillTx/>
                <a:latin typeface="Gotham-Light"/>
                <a:ea typeface="+mn-ea"/>
                <a:cs typeface="Gotham-Light"/>
              </a:rPr>
              <a:t>O’NEILL INSTITUTE PRESENTATION TITLE GOES HERE</a:t>
            </a:r>
          </a:p>
        </p:txBody>
      </p:sp>
      <p:sp>
        <p:nvSpPr>
          <p:cNvPr id="14" name="Rectangle 13"/>
          <p:cNvSpPr/>
          <p:nvPr userDrawn="1"/>
        </p:nvSpPr>
        <p:spPr>
          <a:xfrm>
            <a:off x="2711143" y="543294"/>
            <a:ext cx="5970584" cy="271869"/>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400" b="0" i="0" u="none" strike="noStrike" kern="1200" cap="none" spc="0" normalizeH="0" baseline="0" noProof="0" smtClean="0">
                <a:ln>
                  <a:noFill/>
                </a:ln>
                <a:solidFill>
                  <a:srgbClr val="FFFFFF"/>
                </a:solidFill>
                <a:effectLst/>
                <a:uLnTx/>
                <a:uFillTx/>
                <a:latin typeface="Gotham-Light"/>
                <a:ea typeface="+mn-ea"/>
                <a:cs typeface="Gotham-Light"/>
              </a:rPr>
              <a:t>‹#›</a:t>
            </a:fld>
            <a:endParaRPr kumimoji="0" lang="en-US" sz="1400" b="0" i="0" u="none" strike="noStrike" kern="1200" cap="none" spc="0" normalizeH="0" baseline="0" noProof="0" dirty="0">
              <a:ln>
                <a:noFill/>
              </a:ln>
              <a:solidFill>
                <a:srgbClr val="FFFFFF"/>
              </a:solidFill>
              <a:effectLst/>
              <a:uLnTx/>
              <a:uFillTx/>
              <a:latin typeface="Gotham-Light"/>
              <a:ea typeface="+mn-ea"/>
              <a:cs typeface="Gotham-Light"/>
            </a:endParaRPr>
          </a:p>
        </p:txBody>
      </p:sp>
      <p:sp>
        <p:nvSpPr>
          <p:cNvPr id="15" name="Subtitle 2"/>
          <p:cNvSpPr txBox="1">
            <a:spLocks/>
          </p:cNvSpPr>
          <p:nvPr userDrawn="1"/>
        </p:nvSpPr>
        <p:spPr>
          <a:xfrm>
            <a:off x="624740" y="3796329"/>
            <a:ext cx="7977923" cy="1042350"/>
          </a:xfrm>
          <a:prstGeom prst="rect">
            <a:avLst/>
          </a:prstGeom>
        </p:spPr>
        <p:txBody>
          <a:bodyPr/>
          <a:lstStyle>
            <a:lvl1pPr marL="0" indent="0" algn="l" defTabSz="457200" rtl="0" eaLnBrk="1" latinLnBrk="0" hangingPunct="1">
              <a:lnSpc>
                <a:spcPct val="50000"/>
              </a:lnSpc>
              <a:spcBef>
                <a:spcPct val="20000"/>
              </a:spcBef>
              <a:spcAft>
                <a:spcPts val="0"/>
              </a:spcAft>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ct val="100000"/>
              </a:lnSpc>
            </a:pPr>
            <a:r>
              <a:rPr lang="en-US" sz="2000" dirty="0">
                <a:solidFill>
                  <a:srgbClr val="000E23"/>
                </a:solidFill>
                <a:latin typeface="Gotham-Medium"/>
                <a:cs typeface="Gotham-Medium"/>
              </a:rPr>
              <a:t>CITYNAME, STATE, COUNTRY</a:t>
            </a:r>
          </a:p>
          <a:p>
            <a:pPr>
              <a:lnSpc>
                <a:spcPct val="100000"/>
              </a:lnSpc>
            </a:pPr>
            <a:r>
              <a:rPr lang="en-US" sz="2000" dirty="0">
                <a:solidFill>
                  <a:srgbClr val="000E23"/>
                </a:solidFill>
                <a:latin typeface="Gotham-Medium"/>
                <a:cs typeface="Gotham-Medium"/>
              </a:rPr>
              <a:t>JANUARY 30, 2016</a:t>
            </a:r>
          </a:p>
        </p:txBody>
      </p:sp>
      <p:sp>
        <p:nvSpPr>
          <p:cNvPr id="16" name="TextBox 15"/>
          <p:cNvSpPr txBox="1"/>
          <p:nvPr userDrawn="1"/>
        </p:nvSpPr>
        <p:spPr>
          <a:xfrm>
            <a:off x="637449" y="4705545"/>
            <a:ext cx="7974012" cy="2092881"/>
          </a:xfrm>
          <a:prstGeom prst="rect">
            <a:avLst/>
          </a:prstGeom>
          <a:noFill/>
        </p:spPr>
        <p:txBody>
          <a:bodyPr wrap="square" rtlCol="0">
            <a:spAutoFit/>
          </a:bodyPr>
          <a:lstStyle/>
          <a:p>
            <a:pPr>
              <a:lnSpc>
                <a:spcPct val="120000"/>
              </a:lnSpc>
            </a:pPr>
            <a:r>
              <a:rPr lang="en-US" sz="1600" b="0" i="0" dirty="0">
                <a:solidFill>
                  <a:schemeClr val="bg1"/>
                </a:solidFill>
                <a:latin typeface="Gotham-Medium"/>
                <a:cs typeface="Gotham-Medium"/>
              </a:rPr>
              <a:t>FIRSTSPEAKERS NAMEGOESHERE</a:t>
            </a:r>
          </a:p>
          <a:p>
            <a:pPr>
              <a:lnSpc>
                <a:spcPct val="120000"/>
              </a:lnSpc>
            </a:pPr>
            <a:r>
              <a:rPr lang="en-US" sz="1200" b="0" i="0" dirty="0">
                <a:solidFill>
                  <a:srgbClr val="000E23"/>
                </a:solidFill>
                <a:latin typeface="Gotham-BookItalic"/>
                <a:cs typeface="Gotham-BookItalic"/>
              </a:rPr>
              <a:t>The Title of the First Speaker Goes Here,</a:t>
            </a:r>
            <a:r>
              <a:rPr lang="en-US" sz="1200" b="0" i="0" baseline="0" dirty="0">
                <a:solidFill>
                  <a:srgbClr val="000E23"/>
                </a:solidFill>
                <a:latin typeface="Gotham-BookItalic"/>
                <a:cs typeface="Gotham-BookItalic"/>
              </a:rPr>
              <a:t> O’Neill Institute for National Global Health Law</a:t>
            </a:r>
          </a:p>
          <a:p>
            <a:pPr>
              <a:lnSpc>
                <a:spcPct val="120000"/>
              </a:lnSpc>
              <a:spcAft>
                <a:spcPts val="1200"/>
              </a:spcAft>
            </a:pPr>
            <a:r>
              <a:rPr lang="en-US" sz="1200" b="0" i="0" baseline="0" dirty="0">
                <a:solidFill>
                  <a:srgbClr val="000E23"/>
                </a:solidFill>
                <a:latin typeface="Gotham-Book"/>
                <a:cs typeface="Gotham-Book"/>
                <a:hlinkClick r:id="rId4"/>
              </a:rPr>
              <a:t>name@law.reorgetown.edu</a:t>
            </a:r>
            <a:endParaRPr lang="en-US" sz="1200" b="0" i="0" baseline="0" dirty="0">
              <a:solidFill>
                <a:srgbClr val="000E23"/>
              </a:solidFill>
              <a:latin typeface="Gotham-Book"/>
              <a:cs typeface="Gotham-Book"/>
            </a:endParaRPr>
          </a:p>
          <a:p>
            <a:pPr>
              <a:lnSpc>
                <a:spcPct val="120000"/>
              </a:lnSpc>
            </a:pPr>
            <a:r>
              <a:rPr lang="en-US" sz="1600" b="0" i="0" dirty="0">
                <a:solidFill>
                  <a:schemeClr val="bg1"/>
                </a:solidFill>
                <a:latin typeface="Gotham-Medium"/>
                <a:cs typeface="Gotham-Medium"/>
              </a:rPr>
              <a:t>FIRSTSPEAKERS NAMEGOESHERE</a:t>
            </a:r>
          </a:p>
          <a:p>
            <a:pPr>
              <a:lnSpc>
                <a:spcPct val="120000"/>
              </a:lnSpc>
            </a:pPr>
            <a:r>
              <a:rPr lang="en-US" sz="1200" b="0" i="0" dirty="0">
                <a:solidFill>
                  <a:srgbClr val="000E23"/>
                </a:solidFill>
                <a:latin typeface="Gotham-BookItalic"/>
                <a:cs typeface="Gotham-BookItalic"/>
              </a:rPr>
              <a:t>The Title of the First Speaker Goes Here,</a:t>
            </a:r>
            <a:r>
              <a:rPr lang="en-US" sz="1200" b="0" i="0" baseline="0" dirty="0">
                <a:solidFill>
                  <a:srgbClr val="000E23"/>
                </a:solidFill>
                <a:latin typeface="Gotham-BookItalic"/>
                <a:cs typeface="Gotham-BookItalic"/>
              </a:rPr>
              <a:t> O’Neill Institute for National Global Health Law</a:t>
            </a:r>
          </a:p>
          <a:p>
            <a:pPr>
              <a:lnSpc>
                <a:spcPct val="120000"/>
              </a:lnSpc>
              <a:spcAft>
                <a:spcPts val="1200"/>
              </a:spcAft>
            </a:pPr>
            <a:r>
              <a:rPr lang="en-US" sz="1200" b="0" i="0" baseline="0" dirty="0" err="1">
                <a:solidFill>
                  <a:srgbClr val="000E23"/>
                </a:solidFill>
                <a:latin typeface="Gotham-Book"/>
                <a:cs typeface="Gotham-Book"/>
              </a:rPr>
              <a:t>name@law.reorgetown.edu</a:t>
            </a:r>
            <a:endParaRPr lang="en-US" sz="1200" b="0" i="0" dirty="0">
              <a:solidFill>
                <a:srgbClr val="000E23"/>
              </a:solidFill>
              <a:latin typeface="Gotham-Book"/>
              <a:cs typeface="Gotham-Book"/>
            </a:endParaRPr>
          </a:p>
          <a:p>
            <a:pPr>
              <a:lnSpc>
                <a:spcPct val="120000"/>
              </a:lnSpc>
              <a:spcAft>
                <a:spcPts val="1200"/>
              </a:spcAft>
            </a:pPr>
            <a:endParaRPr lang="en-US" sz="1200" b="0" i="0" dirty="0">
              <a:solidFill>
                <a:srgbClr val="000E23"/>
              </a:solidFill>
              <a:latin typeface="Gotham-Book"/>
              <a:cs typeface="Gotham-Book"/>
            </a:endParaRPr>
          </a:p>
        </p:txBody>
      </p:sp>
    </p:spTree>
    <p:extLst>
      <p:ext uri="{BB962C8B-B14F-4D97-AF65-F5344CB8AC3E}">
        <p14:creationId xmlns:p14="http://schemas.microsoft.com/office/powerpoint/2010/main" val="3767463948"/>
      </p:ext>
    </p:extLst>
  </p:cSld>
  <p:clrMap bg1="lt1" tx1="dk1" bg2="lt2" tx2="dk2" accent1="accent1" accent2="accent2" accent3="accent3" accent4="accent4" accent5="accent5" accent6="accent6" hlink="hlink" folHlink="folHlink"/>
  <p:sldLayoutIdLst>
    <p:sldLayoutId id="2147483706"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1"/>
          <p:cNvSpPr>
            <a:spLocks/>
          </p:cNvSpPr>
          <p:nvPr userDrawn="1"/>
        </p:nvSpPr>
        <p:spPr bwMode="auto">
          <a:xfrm>
            <a:off x="0" y="0"/>
            <a:ext cx="9144000" cy="6867007"/>
          </a:xfrm>
          <a:prstGeom prst="rect">
            <a:avLst/>
          </a:prstGeom>
          <a:solidFill>
            <a:srgbClr val="000E23"/>
          </a:solidFill>
          <a:ln>
            <a:noFill/>
          </a:ln>
          <a:extLst/>
        </p:spPr>
        <p:txBody>
          <a:bodyPr lIns="0" tIns="0" rIns="0" bIns="0"/>
          <a:lstStyle/>
          <a:p>
            <a:endParaRPr lang="ko-KR" dirty="0">
              <a:solidFill>
                <a:schemeClr val="tx1"/>
              </a:solidFill>
              <a:latin typeface="Arial" charset="0"/>
              <a:cs typeface="Arial" charset="0"/>
            </a:endParaRPr>
          </a:p>
        </p:txBody>
      </p:sp>
      <p:pic>
        <p:nvPicPr>
          <p:cNvPr id="9" name="Picture 8" descr="ONLGL_LOGO_WHT.LBcmyk.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1" y="361043"/>
            <a:ext cx="1547586" cy="757093"/>
          </a:xfrm>
          <a:prstGeom prst="rect">
            <a:avLst/>
          </a:prstGeom>
        </p:spPr>
      </p:pic>
      <p:sp>
        <p:nvSpPr>
          <p:cNvPr id="10" name="TextBox 9"/>
          <p:cNvSpPr txBox="1"/>
          <p:nvPr userDrawn="1"/>
        </p:nvSpPr>
        <p:spPr>
          <a:xfrm>
            <a:off x="608582" y="1787071"/>
            <a:ext cx="7994082" cy="297517"/>
          </a:xfrm>
          <a:prstGeom prst="rect">
            <a:avLst/>
          </a:prstGeom>
          <a:noFill/>
        </p:spPr>
        <p:txBody>
          <a:bodyPr wrap="square" rtlCol="0">
            <a:spAutoFit/>
          </a:bodyPr>
          <a:lstStyle/>
          <a:p>
            <a:pPr>
              <a:lnSpc>
                <a:spcPct val="80000"/>
              </a:lnSpc>
            </a:pPr>
            <a:r>
              <a:rPr lang="en-US" sz="1600" b="0" i="0" dirty="0">
                <a:solidFill>
                  <a:srgbClr val="52BCEC"/>
                </a:solidFill>
                <a:latin typeface="Gotham-Medium"/>
                <a:cs typeface="Gotham-Medium"/>
              </a:rPr>
              <a:t>INTRODUCTION</a:t>
            </a:r>
            <a:endParaRPr lang="en-US" sz="2000" b="0" i="0" dirty="0">
              <a:solidFill>
                <a:srgbClr val="52BCEC"/>
              </a:solidFill>
              <a:latin typeface="Gotham-Medium"/>
              <a:cs typeface="Gotham-Medium"/>
            </a:endParaRPr>
          </a:p>
        </p:txBody>
      </p:sp>
      <p:sp>
        <p:nvSpPr>
          <p:cNvPr id="11" name="TextBox 10"/>
          <p:cNvSpPr txBox="1"/>
          <p:nvPr userDrawn="1"/>
        </p:nvSpPr>
        <p:spPr>
          <a:xfrm>
            <a:off x="457201" y="3991235"/>
            <a:ext cx="8229599" cy="707886"/>
          </a:xfrm>
          <a:prstGeom prst="rect">
            <a:avLst/>
          </a:prstGeom>
          <a:noFill/>
        </p:spPr>
        <p:txBody>
          <a:bodyPr wrap="square" rtlCol="0">
            <a:spAutoFit/>
          </a:bodyPr>
          <a:lstStyle/>
          <a:p>
            <a:pPr>
              <a:lnSpc>
                <a:spcPct val="100000"/>
              </a:lnSpc>
            </a:pPr>
            <a:r>
              <a:rPr lang="en-US" sz="2000" b="0" i="0" dirty="0">
                <a:solidFill>
                  <a:srgbClr val="000E23"/>
                </a:solidFill>
                <a:latin typeface="Gotham-Medium"/>
                <a:cs typeface="Gotham-Medium"/>
              </a:rPr>
              <a:t>CITYNAME, STATE, COUNTRY</a:t>
            </a:r>
          </a:p>
          <a:p>
            <a:pPr>
              <a:lnSpc>
                <a:spcPct val="100000"/>
              </a:lnSpc>
            </a:pPr>
            <a:r>
              <a:rPr lang="en-US" sz="2000" b="0" i="0" dirty="0">
                <a:solidFill>
                  <a:srgbClr val="000E23"/>
                </a:solidFill>
                <a:latin typeface="Gotham-Medium"/>
                <a:cs typeface="Gotham-Medium"/>
              </a:rPr>
              <a:t>JANUARY 30,</a:t>
            </a:r>
            <a:r>
              <a:rPr lang="en-US" sz="2000" b="0" i="0" baseline="0" dirty="0">
                <a:solidFill>
                  <a:srgbClr val="000E23"/>
                </a:solidFill>
                <a:latin typeface="Gotham-Medium"/>
                <a:cs typeface="Gotham-Medium"/>
              </a:rPr>
              <a:t> 2016</a:t>
            </a:r>
            <a:endParaRPr lang="en-US" sz="2000" b="0" i="0" dirty="0">
              <a:solidFill>
                <a:srgbClr val="000E23"/>
              </a:solidFill>
              <a:latin typeface="Gotham-Medium"/>
              <a:cs typeface="Gotham-Medium"/>
            </a:endParaRPr>
          </a:p>
        </p:txBody>
      </p:sp>
      <p:sp>
        <p:nvSpPr>
          <p:cNvPr id="14" name="TextBox 13"/>
          <p:cNvSpPr txBox="1"/>
          <p:nvPr userDrawn="1"/>
        </p:nvSpPr>
        <p:spPr>
          <a:xfrm>
            <a:off x="2319626" y="534432"/>
            <a:ext cx="6367174" cy="207749"/>
          </a:xfrm>
          <a:prstGeom prst="rect">
            <a:avLst/>
          </a:prstGeom>
          <a:noFill/>
        </p:spPr>
        <p:txBody>
          <a:bodyPr wrap="square" rtlCol="0">
            <a:spAutoFit/>
          </a:bodyPr>
          <a:lstStyle/>
          <a:p>
            <a:pPr algn="r">
              <a:lnSpc>
                <a:spcPct val="80000"/>
              </a:lnSpc>
            </a:pPr>
            <a:r>
              <a:rPr lang="en-US" sz="900" b="0" i="0" dirty="0">
                <a:solidFill>
                  <a:srgbClr val="52BCEC"/>
                </a:solidFill>
                <a:latin typeface="Gotham-Light"/>
                <a:cs typeface="Gotham-Light"/>
              </a:rPr>
              <a:t>O’NEILL INSTITUTE PRESENTATION TITLE GOES HERE</a:t>
            </a:r>
          </a:p>
        </p:txBody>
      </p:sp>
      <p:sp>
        <p:nvSpPr>
          <p:cNvPr id="15" name="TextBox 14"/>
          <p:cNvSpPr txBox="1"/>
          <p:nvPr userDrawn="1"/>
        </p:nvSpPr>
        <p:spPr>
          <a:xfrm>
            <a:off x="7549809" y="225108"/>
            <a:ext cx="1136991" cy="271869"/>
          </a:xfrm>
          <a:prstGeom prst="rect">
            <a:avLst/>
          </a:prstGeom>
          <a:noFill/>
        </p:spPr>
        <p:txBody>
          <a:bodyPr wrap="square" rtlCol="0">
            <a:spAutoFit/>
          </a:bodyPr>
          <a:lstStyle/>
          <a:p>
            <a:pPr algn="r">
              <a:lnSpc>
                <a:spcPct val="80000"/>
              </a:lnSpc>
            </a:pPr>
            <a:fld id="{3ED7FF41-A025-E24B-B67A-A652092E1F94}" type="slidenum">
              <a:rPr lang="en-US" sz="1400" b="0" i="0" smtClean="0">
                <a:solidFill>
                  <a:srgbClr val="FFFFFF"/>
                </a:solidFill>
                <a:latin typeface="Gotham-Book"/>
                <a:cs typeface="Gotham-Book"/>
              </a:rPr>
              <a:t>‹#›</a:t>
            </a:fld>
            <a:endParaRPr lang="en-US" sz="1400" b="0" i="0" dirty="0">
              <a:solidFill>
                <a:srgbClr val="FFFFFF"/>
              </a:solidFill>
              <a:latin typeface="Gotham-Book"/>
              <a:cs typeface="Gotham-Book"/>
            </a:endParaRPr>
          </a:p>
        </p:txBody>
      </p:sp>
      <p:sp>
        <p:nvSpPr>
          <p:cNvPr id="16" name="TextBox 15"/>
          <p:cNvSpPr txBox="1"/>
          <p:nvPr userDrawn="1"/>
        </p:nvSpPr>
        <p:spPr>
          <a:xfrm>
            <a:off x="608582" y="2238856"/>
            <a:ext cx="7994082" cy="3336298"/>
          </a:xfrm>
          <a:prstGeom prst="rect">
            <a:avLst/>
          </a:prstGeom>
          <a:noFill/>
        </p:spPr>
        <p:txBody>
          <a:bodyPr wrap="square" rtlCol="0">
            <a:spAutoFit/>
          </a:bodyPr>
          <a:lstStyle/>
          <a:p>
            <a:pPr marL="0" marR="0" indent="0" algn="l" defTabSz="457200" rtl="0" eaLnBrk="1" fontAlgn="auto" latinLnBrk="0" hangingPunct="1">
              <a:lnSpc>
                <a:spcPct val="90000"/>
              </a:lnSpc>
              <a:spcBef>
                <a:spcPts val="0"/>
              </a:spcBef>
              <a:spcAft>
                <a:spcPts val="0"/>
              </a:spcAft>
              <a:buClrTx/>
              <a:buSzTx/>
              <a:buFontTx/>
              <a:buNone/>
              <a:tabLst/>
              <a:defRPr/>
            </a:pPr>
            <a:r>
              <a:rPr lang="en-US" altLang="ko-KR" sz="3200" b="0" i="0" dirty="0">
                <a:solidFill>
                  <a:srgbClr val="FFFFFF"/>
                </a:solidFill>
                <a:latin typeface="Gotham-Light"/>
                <a:cs typeface="Gotham-Light"/>
              </a:rPr>
              <a:t>The power of law is not simply to create a rule of law, but more fundamentally to achieve the aspiration of a world that can enjoy the highest attainable standard of health.</a:t>
            </a:r>
          </a:p>
          <a:p>
            <a:pPr>
              <a:lnSpc>
                <a:spcPct val="200000"/>
              </a:lnSpc>
            </a:pPr>
            <a:r>
              <a:rPr lang="en-US" sz="1200" b="0" i="0" dirty="0">
                <a:solidFill>
                  <a:schemeClr val="bg1"/>
                </a:solidFill>
                <a:latin typeface="Gotham-Medium"/>
                <a:cs typeface="Gotham-Medium"/>
              </a:rPr>
              <a:t>NAME ATTRIBUTIONS GOES HERE AND CAN</a:t>
            </a:r>
            <a:r>
              <a:rPr lang="en-US" sz="1200" b="0" i="0" baseline="0" dirty="0">
                <a:solidFill>
                  <a:schemeClr val="bg1"/>
                </a:solidFill>
                <a:latin typeface="Gotham-Medium"/>
                <a:cs typeface="Gotham-Medium"/>
              </a:rPr>
              <a:t> RUN LONG</a:t>
            </a:r>
            <a:endParaRPr lang="en-US" sz="1200" b="0" i="0" dirty="0">
              <a:solidFill>
                <a:schemeClr val="bg1"/>
              </a:solidFill>
              <a:latin typeface="Gotham-Medium"/>
              <a:cs typeface="Gotham-Medium"/>
            </a:endParaRPr>
          </a:p>
          <a:p>
            <a:pPr>
              <a:lnSpc>
                <a:spcPct val="120000"/>
              </a:lnSpc>
            </a:pPr>
            <a:r>
              <a:rPr lang="en-US" sz="1200" b="0" i="0" dirty="0">
                <a:solidFill>
                  <a:schemeClr val="bg1"/>
                </a:solidFill>
                <a:latin typeface="Gotham-BookItalic"/>
                <a:cs typeface="Gotham-BookItalic"/>
              </a:rPr>
              <a:t>Specific</a:t>
            </a:r>
            <a:r>
              <a:rPr lang="en-US" sz="1200" b="0" i="0" baseline="0" dirty="0">
                <a:solidFill>
                  <a:schemeClr val="bg1"/>
                </a:solidFill>
                <a:latin typeface="Gotham-BookItalic"/>
                <a:cs typeface="Gotham-BookItalic"/>
              </a:rPr>
              <a:t> citing can go here</a:t>
            </a:r>
            <a:r>
              <a:rPr lang="en-US" sz="1200" b="0" i="0" dirty="0">
                <a:solidFill>
                  <a:schemeClr val="bg1"/>
                </a:solidFill>
                <a:latin typeface="Gotham-BookItalic"/>
                <a:cs typeface="Gotham-BookItalic"/>
              </a:rPr>
              <a:t>,</a:t>
            </a:r>
            <a:r>
              <a:rPr lang="en-US" sz="1200" b="0" i="0" baseline="0" dirty="0">
                <a:solidFill>
                  <a:schemeClr val="bg1"/>
                </a:solidFill>
                <a:latin typeface="Gotham-BookItalic"/>
                <a:cs typeface="Gotham-BookItalic"/>
              </a:rPr>
              <a:t> O’Neill Institute for National Global Health Law</a:t>
            </a:r>
          </a:p>
        </p:txBody>
      </p:sp>
    </p:spTree>
    <p:extLst>
      <p:ext uri="{BB962C8B-B14F-4D97-AF65-F5344CB8AC3E}">
        <p14:creationId xmlns:p14="http://schemas.microsoft.com/office/powerpoint/2010/main" val="1518323285"/>
      </p:ext>
    </p:extLst>
  </p:cSld>
  <p:clrMap bg1="lt1" tx1="dk1" bg2="lt2" tx2="dk2" accent1="accent1" accent2="accent2" accent3="accent3" accent4="accent4" accent5="accent5" accent6="accent6" hlink="hlink" folHlink="folHlink"/>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1"/>
          <p:cNvSpPr>
            <a:spLocks/>
          </p:cNvSpPr>
          <p:nvPr userDrawn="1"/>
        </p:nvSpPr>
        <p:spPr bwMode="auto">
          <a:xfrm>
            <a:off x="0" y="0"/>
            <a:ext cx="9144000" cy="6867007"/>
          </a:xfrm>
          <a:prstGeom prst="rect">
            <a:avLst/>
          </a:prstGeom>
          <a:solidFill>
            <a:srgbClr val="4AA5D1"/>
          </a:solidFill>
          <a:ln>
            <a:noFill/>
          </a:ln>
          <a:extLst/>
        </p:spPr>
        <p:txBody>
          <a:bodyPr lIns="0" tIns="0" rIns="0" bIns="0"/>
          <a:lstStyle/>
          <a:p>
            <a:endParaRPr lang="ko-KR" dirty="0">
              <a:solidFill>
                <a:schemeClr val="tx1"/>
              </a:solidFill>
              <a:latin typeface="Arial" charset="0"/>
              <a:cs typeface="Arial" charset="0"/>
            </a:endParaRPr>
          </a:p>
        </p:txBody>
      </p:sp>
      <p:sp>
        <p:nvSpPr>
          <p:cNvPr id="8" name="Rectangle 2"/>
          <p:cNvSpPr>
            <a:spLocks/>
          </p:cNvSpPr>
          <p:nvPr userDrawn="1"/>
        </p:nvSpPr>
        <p:spPr bwMode="auto">
          <a:xfrm>
            <a:off x="-1370" y="0"/>
            <a:ext cx="9144000" cy="1398512"/>
          </a:xfrm>
          <a:prstGeom prst="rect">
            <a:avLst/>
          </a:prstGeom>
          <a:solidFill>
            <a:srgbClr val="000E23"/>
          </a:solidFill>
          <a:ln>
            <a:noFill/>
          </a:ln>
          <a:extLst/>
        </p:spPr>
        <p:txBody>
          <a:bodyPr lIns="0" tIns="0" rIns="0" bIns="0"/>
          <a:lstStyle/>
          <a:p>
            <a:endParaRPr lang="ko-KR" dirty="0">
              <a:latin typeface="Arial" charset="0"/>
              <a:cs typeface="Arial" charset="0"/>
            </a:endParaRPr>
          </a:p>
        </p:txBody>
      </p:sp>
      <p:pic>
        <p:nvPicPr>
          <p:cNvPr id="9" name="Picture 8" descr="ONLGL_LOGO_WHT.LBcmyk.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7201" y="361043"/>
            <a:ext cx="1547586" cy="757093"/>
          </a:xfrm>
          <a:prstGeom prst="rect">
            <a:avLst/>
          </a:prstGeom>
        </p:spPr>
      </p:pic>
      <p:sp>
        <p:nvSpPr>
          <p:cNvPr id="18" name="TextBox 17"/>
          <p:cNvSpPr txBox="1"/>
          <p:nvPr userDrawn="1"/>
        </p:nvSpPr>
        <p:spPr>
          <a:xfrm>
            <a:off x="608582" y="2238856"/>
            <a:ext cx="7994082" cy="3348609"/>
          </a:xfrm>
          <a:prstGeom prst="rect">
            <a:avLst/>
          </a:prstGeom>
          <a:noFill/>
        </p:spPr>
        <p:txBody>
          <a:bodyPr wrap="square" rtlCol="0">
            <a:spAutoFit/>
          </a:bodyPr>
          <a:lstStyle/>
          <a:p>
            <a:pPr marL="742950" indent="-742950" algn="l">
              <a:lnSpc>
                <a:spcPct val="90000"/>
              </a:lnSpc>
              <a:spcBef>
                <a:spcPts val="1200"/>
              </a:spcBef>
              <a:buFont typeface="Gill Sans" charset="0"/>
              <a:buAutoNum type="arabicPeriod"/>
            </a:pPr>
            <a:r>
              <a:rPr lang="en-US" altLang="ko-KR" sz="2400" dirty="0">
                <a:solidFill>
                  <a:schemeClr val="bg1"/>
                </a:solidFill>
                <a:latin typeface="Arial" charset="0"/>
                <a:cs typeface="Arial" charset="0"/>
                <a:sym typeface="Gotham Medium" charset="0"/>
              </a:rPr>
              <a:t>O’Neill Institute for National and Global Health Law</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charset="0"/>
                <a:cs typeface="Arial" charset="0"/>
                <a:sym typeface="Gotham Medium" charset="0"/>
              </a:rPr>
              <a:t>Research Projects</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charset="0"/>
                <a:cs typeface="Arial" charset="0"/>
                <a:sym typeface="Gotham Medium" charset="0"/>
              </a:rPr>
              <a:t>Scholarship</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charset="0"/>
                <a:cs typeface="Arial" charset="0"/>
                <a:sym typeface="Gotham Medium" charset="0"/>
              </a:rPr>
              <a:t>Capacity Building/Teaching</a:t>
            </a:r>
          </a:p>
          <a:p>
            <a:pPr marL="1657350" lvl="2" indent="-742950" algn="l">
              <a:lnSpc>
                <a:spcPct val="90000"/>
              </a:lnSpc>
              <a:spcBef>
                <a:spcPts val="1200"/>
              </a:spcBef>
              <a:buFont typeface="Arial" charset="0"/>
              <a:buChar char="•"/>
            </a:pPr>
            <a:r>
              <a:rPr lang="en-US" altLang="ko-KR" sz="2400" dirty="0">
                <a:solidFill>
                  <a:schemeClr val="bg1"/>
                </a:solidFill>
                <a:latin typeface="Arial" charset="0"/>
                <a:cs typeface="Arial" charset="0"/>
                <a:sym typeface="Gotham Medium" charset="0"/>
              </a:rPr>
              <a:t>LL.M. Program</a:t>
            </a:r>
          </a:p>
          <a:p>
            <a:pPr marL="1657350" lvl="2" indent="-742950" algn="l">
              <a:lnSpc>
                <a:spcPct val="90000"/>
              </a:lnSpc>
              <a:spcBef>
                <a:spcPts val="1200"/>
              </a:spcBef>
              <a:buFont typeface="Arial" charset="0"/>
              <a:buChar char="•"/>
            </a:pPr>
            <a:r>
              <a:rPr lang="en-US" altLang="ko-KR" sz="2400" dirty="0">
                <a:solidFill>
                  <a:schemeClr val="bg1"/>
                </a:solidFill>
                <a:latin typeface="Arial" charset="0"/>
                <a:cs typeface="Arial" charset="0"/>
                <a:sym typeface="Gotham Medium" charset="0"/>
              </a:rPr>
              <a:t>Certificate Programs</a:t>
            </a:r>
          </a:p>
          <a:p>
            <a:pPr marL="1657350" lvl="2" indent="-742950" algn="l">
              <a:lnSpc>
                <a:spcPct val="90000"/>
              </a:lnSpc>
              <a:spcBef>
                <a:spcPts val="1200"/>
              </a:spcBef>
              <a:buFont typeface="Arial" charset="0"/>
              <a:buChar char="•"/>
            </a:pPr>
            <a:r>
              <a:rPr lang="en-US" altLang="ko-KR" sz="2400" dirty="0">
                <a:solidFill>
                  <a:schemeClr val="bg1"/>
                </a:solidFill>
                <a:latin typeface="Arial" charset="0"/>
                <a:cs typeface="Arial" charset="0"/>
                <a:sym typeface="Gotham Medium" charset="0"/>
              </a:rPr>
              <a:t>Summer Programs</a:t>
            </a:r>
          </a:p>
        </p:txBody>
      </p:sp>
      <p:sp>
        <p:nvSpPr>
          <p:cNvPr id="14" name="TextBox 13"/>
          <p:cNvSpPr txBox="1"/>
          <p:nvPr userDrawn="1"/>
        </p:nvSpPr>
        <p:spPr>
          <a:xfrm>
            <a:off x="2257887" y="534432"/>
            <a:ext cx="6428913" cy="207749"/>
          </a:xfrm>
          <a:prstGeom prst="rect">
            <a:avLst/>
          </a:prstGeom>
          <a:noFill/>
        </p:spPr>
        <p:txBody>
          <a:bodyPr wrap="square" rtlCol="0">
            <a:spAutoFit/>
          </a:bodyPr>
          <a:lstStyle/>
          <a:p>
            <a:pPr algn="r">
              <a:lnSpc>
                <a:spcPct val="80000"/>
              </a:lnSpc>
            </a:pPr>
            <a:r>
              <a:rPr lang="en-US" sz="900" b="0" i="0" dirty="0">
                <a:solidFill>
                  <a:srgbClr val="52BCEC"/>
                </a:solidFill>
                <a:latin typeface="Gotham-Light"/>
                <a:cs typeface="Gotham-Light"/>
              </a:rPr>
              <a:t>O’NEILL INSTITUTE PRESENTATION TITLE GOES HERE</a:t>
            </a:r>
          </a:p>
        </p:txBody>
      </p:sp>
      <p:sp>
        <p:nvSpPr>
          <p:cNvPr id="15" name="TextBox 14"/>
          <p:cNvSpPr txBox="1"/>
          <p:nvPr userDrawn="1"/>
        </p:nvSpPr>
        <p:spPr>
          <a:xfrm>
            <a:off x="6535524" y="225108"/>
            <a:ext cx="2151276" cy="271869"/>
          </a:xfrm>
          <a:prstGeom prst="rect">
            <a:avLst/>
          </a:prstGeom>
          <a:noFill/>
        </p:spPr>
        <p:txBody>
          <a:bodyPr wrap="square" rtlCol="0">
            <a:spAutoFit/>
          </a:bodyPr>
          <a:lstStyle/>
          <a:p>
            <a:pPr algn="r">
              <a:lnSpc>
                <a:spcPct val="80000"/>
              </a:lnSpc>
            </a:pPr>
            <a:fld id="{3ED7FF41-A025-E24B-B67A-A652092E1F94}" type="slidenum">
              <a:rPr lang="en-US" sz="1400" b="0" i="0" smtClean="0">
                <a:solidFill>
                  <a:srgbClr val="FFFFFF"/>
                </a:solidFill>
                <a:latin typeface="Gotham-Book"/>
                <a:cs typeface="Gotham-Book"/>
              </a:rPr>
              <a:t>‹#›</a:t>
            </a:fld>
            <a:endParaRPr lang="en-US" sz="1400" b="0" i="0" dirty="0">
              <a:solidFill>
                <a:srgbClr val="FFFFFF"/>
              </a:solidFill>
              <a:latin typeface="Gotham-Book"/>
              <a:cs typeface="Gotham-Book"/>
            </a:endParaRPr>
          </a:p>
        </p:txBody>
      </p:sp>
      <p:sp>
        <p:nvSpPr>
          <p:cNvPr id="17" name="TextBox 16"/>
          <p:cNvSpPr txBox="1"/>
          <p:nvPr userDrawn="1"/>
        </p:nvSpPr>
        <p:spPr>
          <a:xfrm>
            <a:off x="608582" y="1787071"/>
            <a:ext cx="7994082" cy="297517"/>
          </a:xfrm>
          <a:prstGeom prst="rect">
            <a:avLst/>
          </a:prstGeom>
          <a:noFill/>
        </p:spPr>
        <p:txBody>
          <a:bodyPr wrap="square" rtlCol="0">
            <a:spAutoFit/>
          </a:bodyPr>
          <a:lstStyle/>
          <a:p>
            <a:pPr>
              <a:lnSpc>
                <a:spcPct val="80000"/>
              </a:lnSpc>
            </a:pPr>
            <a:r>
              <a:rPr lang="en-US" sz="1600" b="0" i="0" dirty="0">
                <a:solidFill>
                  <a:srgbClr val="000E23"/>
                </a:solidFill>
                <a:latin typeface="Gotham-Medium"/>
                <a:cs typeface="Gotham-Medium"/>
              </a:rPr>
              <a:t>STRUCTURE OF THE PRESENTATION</a:t>
            </a:r>
            <a:endParaRPr lang="en-US" sz="2000" b="0" i="0" dirty="0">
              <a:solidFill>
                <a:srgbClr val="000E23"/>
              </a:solidFill>
              <a:latin typeface="Gotham-Medium"/>
              <a:cs typeface="Gotham-Medium"/>
            </a:endParaRPr>
          </a:p>
        </p:txBody>
      </p:sp>
    </p:spTree>
    <p:extLst>
      <p:ext uri="{BB962C8B-B14F-4D97-AF65-F5344CB8AC3E}">
        <p14:creationId xmlns:p14="http://schemas.microsoft.com/office/powerpoint/2010/main" val="4190910701"/>
      </p:ext>
    </p:extLst>
  </p:cSld>
  <p:clrMap bg1="lt1" tx1="dk1" bg2="lt2" tx2="dk2" accent1="accent1" accent2="accent2" accent3="accent3" accent4="accent4" accent5="accent5" accent6="accent6" hlink="hlink" folHlink="folHlink"/>
  <p:sldLayoutIdLst>
    <p:sldLayoutId id="2147483673"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Rectangle 2"/>
          <p:cNvSpPr>
            <a:spLocks/>
          </p:cNvSpPr>
          <p:nvPr userDrawn="1"/>
        </p:nvSpPr>
        <p:spPr bwMode="auto">
          <a:xfrm>
            <a:off x="-1370" y="0"/>
            <a:ext cx="9145370" cy="790506"/>
          </a:xfrm>
          <a:prstGeom prst="rect">
            <a:avLst/>
          </a:prstGeom>
          <a:solidFill>
            <a:srgbClr val="000E23"/>
          </a:solidFill>
          <a:ln>
            <a:noFill/>
          </a:ln>
          <a:extLst/>
        </p:spPr>
        <p:txBody>
          <a:bodyPr lIns="0" tIns="0" rIns="0" bIns="0"/>
          <a:lstStyle/>
          <a:p>
            <a:endParaRPr lang="ko-KR" dirty="0">
              <a:latin typeface="Arial" charset="0"/>
              <a:cs typeface="Arial" charset="0"/>
            </a:endParaRPr>
          </a:p>
        </p:txBody>
      </p:sp>
      <p:sp>
        <p:nvSpPr>
          <p:cNvPr id="15" name="TextBox 14"/>
          <p:cNvSpPr txBox="1"/>
          <p:nvPr userDrawn="1"/>
        </p:nvSpPr>
        <p:spPr>
          <a:xfrm>
            <a:off x="2257887" y="534432"/>
            <a:ext cx="6428913" cy="207749"/>
          </a:xfrm>
          <a:prstGeom prst="rect">
            <a:avLst/>
          </a:prstGeom>
          <a:noFill/>
        </p:spPr>
        <p:txBody>
          <a:bodyPr wrap="square" rtlCol="0">
            <a:spAutoFit/>
          </a:bodyPr>
          <a:lstStyle/>
          <a:p>
            <a:pPr algn="r">
              <a:lnSpc>
                <a:spcPct val="80000"/>
              </a:lnSpc>
            </a:pPr>
            <a:r>
              <a:rPr lang="en-US" sz="900" b="0" i="0" dirty="0">
                <a:solidFill>
                  <a:srgbClr val="52BCEC"/>
                </a:solidFill>
                <a:latin typeface="Gotham-Light"/>
                <a:cs typeface="Gotham-Light"/>
              </a:rPr>
              <a:t>O’NEILL INSTITUTE PRESENTATION TITLE GOES HERE</a:t>
            </a:r>
          </a:p>
        </p:txBody>
      </p:sp>
      <p:sp>
        <p:nvSpPr>
          <p:cNvPr id="16" name="TextBox 15"/>
          <p:cNvSpPr txBox="1"/>
          <p:nvPr userDrawn="1"/>
        </p:nvSpPr>
        <p:spPr>
          <a:xfrm>
            <a:off x="6535524" y="231265"/>
            <a:ext cx="2151276" cy="271869"/>
          </a:xfrm>
          <a:prstGeom prst="rect">
            <a:avLst/>
          </a:prstGeom>
          <a:noFill/>
        </p:spPr>
        <p:txBody>
          <a:bodyPr wrap="square" rtlCol="0">
            <a:spAutoFit/>
          </a:bodyPr>
          <a:lstStyle/>
          <a:p>
            <a:pPr algn="r">
              <a:lnSpc>
                <a:spcPct val="80000"/>
              </a:lnSpc>
            </a:pPr>
            <a:fld id="{3ED7FF41-A025-E24B-B67A-A652092E1F94}" type="slidenum">
              <a:rPr lang="en-US" sz="1400" b="0" i="0" smtClean="0">
                <a:solidFill>
                  <a:schemeClr val="bg1"/>
                </a:solidFill>
                <a:latin typeface="Gotham-Book"/>
                <a:cs typeface="Gotham-Book"/>
              </a:rPr>
              <a:t>‹#›</a:t>
            </a:fld>
            <a:endParaRPr lang="en-US" sz="1400" b="0" i="0" dirty="0">
              <a:solidFill>
                <a:schemeClr val="bg1"/>
              </a:solidFill>
              <a:latin typeface="Gotham-Book"/>
              <a:cs typeface="Gotham-Book"/>
            </a:endParaRPr>
          </a:p>
        </p:txBody>
      </p:sp>
    </p:spTree>
    <p:extLst>
      <p:ext uri="{BB962C8B-B14F-4D97-AF65-F5344CB8AC3E}">
        <p14:creationId xmlns:p14="http://schemas.microsoft.com/office/powerpoint/2010/main" val="102603339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2"/>
          <p:cNvSpPr>
            <a:spLocks/>
          </p:cNvSpPr>
          <p:nvPr userDrawn="1"/>
        </p:nvSpPr>
        <p:spPr bwMode="auto">
          <a:xfrm>
            <a:off x="-1370" y="0"/>
            <a:ext cx="9144000" cy="790506"/>
          </a:xfrm>
          <a:prstGeom prst="rect">
            <a:avLst/>
          </a:prstGeom>
          <a:solidFill>
            <a:srgbClr val="000E23"/>
          </a:solidFill>
          <a:ln>
            <a:noFill/>
          </a:ln>
          <a:extLst/>
        </p:spPr>
        <p:txBody>
          <a:bodyPr lIns="0" tIns="0" rIns="0" bIns="0"/>
          <a:lstStyle/>
          <a:p>
            <a:endParaRPr lang="ko-KR" dirty="0">
              <a:latin typeface="Arial" charset="0"/>
              <a:cs typeface="Arial" charset="0"/>
            </a:endParaRPr>
          </a:p>
        </p:txBody>
      </p:sp>
      <p:sp>
        <p:nvSpPr>
          <p:cNvPr id="11" name="TextBox 10"/>
          <p:cNvSpPr txBox="1"/>
          <p:nvPr userDrawn="1"/>
        </p:nvSpPr>
        <p:spPr>
          <a:xfrm>
            <a:off x="2257887" y="534432"/>
            <a:ext cx="6428913" cy="207749"/>
          </a:xfrm>
          <a:prstGeom prst="rect">
            <a:avLst/>
          </a:prstGeom>
          <a:noFill/>
        </p:spPr>
        <p:txBody>
          <a:bodyPr wrap="square" rtlCol="0">
            <a:spAutoFit/>
          </a:bodyPr>
          <a:lstStyle/>
          <a:p>
            <a:pPr algn="r">
              <a:lnSpc>
                <a:spcPct val="80000"/>
              </a:lnSpc>
            </a:pPr>
            <a:r>
              <a:rPr lang="en-US" sz="900" b="0" i="0" dirty="0">
                <a:solidFill>
                  <a:srgbClr val="52BCEC"/>
                </a:solidFill>
                <a:latin typeface="Gotham-Light"/>
                <a:cs typeface="Gotham-Light"/>
              </a:rPr>
              <a:t>O’NEILL INSTITUTE PRESENTATION TITLE GOES HERE</a:t>
            </a:r>
          </a:p>
        </p:txBody>
      </p:sp>
      <p:sp>
        <p:nvSpPr>
          <p:cNvPr id="12" name="TextBox 11"/>
          <p:cNvSpPr txBox="1"/>
          <p:nvPr userDrawn="1"/>
        </p:nvSpPr>
        <p:spPr>
          <a:xfrm>
            <a:off x="6535524" y="231265"/>
            <a:ext cx="2151276" cy="271869"/>
          </a:xfrm>
          <a:prstGeom prst="rect">
            <a:avLst/>
          </a:prstGeom>
          <a:noFill/>
        </p:spPr>
        <p:txBody>
          <a:bodyPr wrap="square" rtlCol="0">
            <a:spAutoFit/>
          </a:bodyPr>
          <a:lstStyle/>
          <a:p>
            <a:pPr algn="r">
              <a:lnSpc>
                <a:spcPct val="80000"/>
              </a:lnSpc>
            </a:pPr>
            <a:fld id="{3ED7FF41-A025-E24B-B67A-A652092E1F94}" type="slidenum">
              <a:rPr lang="en-US" sz="1400" b="0" i="0" smtClean="0">
                <a:solidFill>
                  <a:srgbClr val="FFFFFF"/>
                </a:solidFill>
                <a:latin typeface="Gotham-Book"/>
                <a:cs typeface="Gotham-Book"/>
              </a:rPr>
              <a:t>‹#›</a:t>
            </a:fld>
            <a:endParaRPr lang="en-US" sz="1400" b="0" i="0" dirty="0">
              <a:solidFill>
                <a:srgbClr val="FFFFFF"/>
              </a:solidFill>
              <a:latin typeface="Gotham-Book"/>
              <a:cs typeface="Gotham-Book"/>
            </a:endParaRPr>
          </a:p>
        </p:txBody>
      </p:sp>
    </p:spTree>
    <p:extLst>
      <p:ext uri="{BB962C8B-B14F-4D97-AF65-F5344CB8AC3E}">
        <p14:creationId xmlns:p14="http://schemas.microsoft.com/office/powerpoint/2010/main" val="1831327052"/>
      </p:ext>
    </p:extLst>
  </p:cSld>
  <p:clrMap bg1="lt1" tx1="dk1" bg2="lt2" tx2="dk2" accent1="accent1" accent2="accent2" accent3="accent3" accent4="accent4" accent5="accent5" accent6="accent6" hlink="hlink" folHlink="folHlink"/>
  <p:sldLayoutIdLst>
    <p:sldLayoutId id="2147483680"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841B57-FADD-DB4B-85B1-8834EB4F9CED}" type="datetimeFigureOut">
              <a:rPr lang="en-US" smtClean="0"/>
              <a:t>1/16/2018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F8238-A66C-2E4D-8E80-BD7C8469718E}" type="slidenum">
              <a:rPr lang="en-US" smtClean="0"/>
              <a:t>‹#›</a:t>
            </a:fld>
            <a:endParaRPr lang="en-US"/>
          </a:p>
        </p:txBody>
      </p:sp>
    </p:spTree>
    <p:extLst>
      <p:ext uri="{BB962C8B-B14F-4D97-AF65-F5344CB8AC3E}">
        <p14:creationId xmlns:p14="http://schemas.microsoft.com/office/powerpoint/2010/main" val="351058676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ame@law.reorgetown.edu" TargetMode="External"/><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image" Target="../media/image3.emf"/></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emf"/><Relationship Id="rId7" Type="http://schemas.openxmlformats.org/officeDocument/2006/relationships/diagramColors" Target="../diagrams/colors4.xml"/><Relationship Id="rId2" Type="http://schemas.openxmlformats.org/officeDocument/2006/relationships/notesSlide" Target="../notesSlides/notesSlide11.xml"/><Relationship Id="rId1" Type="http://schemas.openxmlformats.org/officeDocument/2006/relationships/slideLayout" Target="../slideLayouts/slideLayout14.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emf"/><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emf"/><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emf"/><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0" y="0"/>
            <a:ext cx="9144000" cy="6867007"/>
          </a:xfrm>
          <a:prstGeom prst="rect">
            <a:avLst/>
          </a:prstGeom>
          <a:solidFill>
            <a:srgbClr val="4AA5D1"/>
          </a:solidFill>
          <a:ln>
            <a:noFill/>
          </a:ln>
          <a:extLst/>
        </p:spPr>
        <p:txBody>
          <a:bodyPr lIns="0" tIns="0" rIns="0" bIns="0"/>
          <a:lstStyle/>
          <a:p>
            <a:endParaRPr lang="ko-KR" dirty="0">
              <a:solidFill>
                <a:schemeClr val="tx1"/>
              </a:solidFill>
              <a:latin typeface="Arial"/>
              <a:cs typeface="Arial"/>
            </a:endParaRPr>
          </a:p>
        </p:txBody>
      </p:sp>
      <p:sp>
        <p:nvSpPr>
          <p:cNvPr id="3" name="Rectangle 2"/>
          <p:cNvSpPr>
            <a:spLocks/>
          </p:cNvSpPr>
          <p:nvPr/>
        </p:nvSpPr>
        <p:spPr bwMode="auto">
          <a:xfrm>
            <a:off x="-1370" y="0"/>
            <a:ext cx="9144000" cy="1311275"/>
          </a:xfrm>
          <a:prstGeom prst="rect">
            <a:avLst/>
          </a:prstGeom>
          <a:solidFill>
            <a:srgbClr val="000E23"/>
          </a:solidFill>
          <a:ln>
            <a:noFill/>
          </a:ln>
          <a:extLst/>
        </p:spPr>
        <p:txBody>
          <a:bodyPr lIns="0" tIns="0" rIns="0" bIns="0"/>
          <a:lstStyle/>
          <a:p>
            <a:endParaRPr lang="ko-KR" dirty="0">
              <a:latin typeface="Arial"/>
              <a:cs typeface="Arial"/>
            </a:endParaRPr>
          </a:p>
        </p:txBody>
      </p:sp>
      <p:pic>
        <p:nvPicPr>
          <p:cNvPr id="4" name="Picture 3" descr="ONLGL_LOGO_WHT.LBcmyk.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1" y="361043"/>
            <a:ext cx="1547586" cy="757093"/>
          </a:xfrm>
          <a:prstGeom prst="rect">
            <a:avLst/>
          </a:prstGeom>
        </p:spPr>
      </p:pic>
      <p:sp>
        <p:nvSpPr>
          <p:cNvPr id="6" name="Title 1"/>
          <p:cNvSpPr txBox="1">
            <a:spLocks/>
          </p:cNvSpPr>
          <p:nvPr/>
        </p:nvSpPr>
        <p:spPr>
          <a:xfrm>
            <a:off x="590872" y="1606331"/>
            <a:ext cx="8062060" cy="2045736"/>
          </a:xfrm>
          <a:prstGeom prst="rect">
            <a:avLst/>
          </a:prstGeom>
        </p:spPr>
        <p:txBody>
          <a:bodyPr/>
          <a:lstStyle>
            <a:lvl1pPr algn="l" defTabSz="457200" rtl="0" eaLnBrk="1" latinLnBrk="0" hangingPunct="1">
              <a:lnSpc>
                <a:spcPct val="90000"/>
              </a:lnSpc>
              <a:spcBef>
                <a:spcPct val="0"/>
              </a:spcBef>
              <a:buNone/>
              <a:defRPr sz="4400" b="0" i="0" kern="1200">
                <a:solidFill>
                  <a:schemeClr val="bg1"/>
                </a:solidFill>
                <a:latin typeface="Gotham-Medium"/>
                <a:ea typeface="+mj-ea"/>
                <a:cs typeface="Gotham-Medium"/>
              </a:defRPr>
            </a:lvl1pPr>
          </a:lstStyle>
          <a:p>
            <a:pPr>
              <a:lnSpc>
                <a:spcPct val="80000"/>
              </a:lnSpc>
            </a:pPr>
            <a:r>
              <a:rPr lang="en-US" sz="4800" dirty="0">
                <a:latin typeface="Arial"/>
                <a:cs typeface="Arial"/>
              </a:rPr>
              <a:t>HOW TO ORGANIZE AND ADVOCATE ON BEHALF OF DOMESTIC VIOLENCE VICTIMS</a:t>
            </a:r>
          </a:p>
        </p:txBody>
      </p:sp>
      <p:sp>
        <p:nvSpPr>
          <p:cNvPr id="7" name="Rectangle 6"/>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10" name="Subtitle 2"/>
          <p:cNvSpPr txBox="1">
            <a:spLocks/>
          </p:cNvSpPr>
          <p:nvPr/>
        </p:nvSpPr>
        <p:spPr>
          <a:xfrm>
            <a:off x="590872" y="4212754"/>
            <a:ext cx="7977923" cy="1042350"/>
          </a:xfrm>
          <a:prstGeom prst="rect">
            <a:avLst/>
          </a:prstGeom>
        </p:spPr>
        <p:txBody>
          <a:bodyPr/>
          <a:lstStyle>
            <a:lvl1pPr marL="0" indent="0" algn="l" defTabSz="457200" rtl="0" eaLnBrk="1" latinLnBrk="0" hangingPunct="1">
              <a:lnSpc>
                <a:spcPct val="50000"/>
              </a:lnSpc>
              <a:spcBef>
                <a:spcPct val="20000"/>
              </a:spcBef>
              <a:spcAft>
                <a:spcPts val="0"/>
              </a:spcAft>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ct val="80000"/>
              </a:lnSpc>
            </a:pPr>
            <a:r>
              <a:rPr lang="en-US" sz="2000" dirty="0">
                <a:solidFill>
                  <a:srgbClr val="000E23"/>
                </a:solidFill>
                <a:latin typeface="Arial"/>
                <a:cs typeface="Arial"/>
              </a:rPr>
              <a:t>May 10, 2018</a:t>
            </a:r>
            <a:endParaRPr lang="en-US" sz="2000" i="1" dirty="0">
              <a:solidFill>
                <a:srgbClr val="000E23"/>
              </a:solidFill>
              <a:latin typeface="Arial"/>
              <a:cs typeface="Arial"/>
            </a:endParaRPr>
          </a:p>
          <a:p>
            <a:pPr>
              <a:lnSpc>
                <a:spcPct val="80000"/>
              </a:lnSpc>
            </a:pPr>
            <a:r>
              <a:rPr lang="en-US" sz="2000" i="1" dirty="0">
                <a:solidFill>
                  <a:srgbClr val="000E23"/>
                </a:solidFill>
                <a:latin typeface="Arial"/>
                <a:cs typeface="Arial"/>
              </a:rPr>
              <a:t>Domestic Violence – A Regional Exchange among Social Workers and Health Providers from Georgia, Iran and Tajikistan</a:t>
            </a:r>
          </a:p>
          <a:p>
            <a:pPr>
              <a:lnSpc>
                <a:spcPct val="80000"/>
              </a:lnSpc>
            </a:pPr>
            <a:r>
              <a:rPr lang="en-US" sz="2000" dirty="0">
                <a:solidFill>
                  <a:srgbClr val="000E23"/>
                </a:solidFill>
                <a:latin typeface="Arial"/>
                <a:cs typeface="Arial"/>
              </a:rPr>
              <a:t>Tbilisi, Georgia</a:t>
            </a:r>
          </a:p>
        </p:txBody>
      </p:sp>
      <p:sp>
        <p:nvSpPr>
          <p:cNvPr id="11" name="TextBox 10"/>
          <p:cNvSpPr txBox="1"/>
          <p:nvPr/>
        </p:nvSpPr>
        <p:spPr>
          <a:xfrm>
            <a:off x="637449" y="5584287"/>
            <a:ext cx="7974012" cy="984885"/>
          </a:xfrm>
          <a:prstGeom prst="rect">
            <a:avLst/>
          </a:prstGeom>
          <a:noFill/>
        </p:spPr>
        <p:txBody>
          <a:bodyPr wrap="square" rtlCol="0">
            <a:spAutoFit/>
          </a:bodyPr>
          <a:lstStyle/>
          <a:p>
            <a:r>
              <a:rPr lang="en-US" sz="1600" b="0" i="0" dirty="0">
                <a:solidFill>
                  <a:schemeClr val="bg1"/>
                </a:solidFill>
                <a:latin typeface="Arial"/>
                <a:cs typeface="Arial"/>
              </a:rPr>
              <a:t>REBECCA REINGOLD</a:t>
            </a:r>
          </a:p>
          <a:p>
            <a:r>
              <a:rPr lang="en-US" sz="1400" b="0" i="0" dirty="0">
                <a:solidFill>
                  <a:srgbClr val="000E23"/>
                </a:solidFill>
                <a:latin typeface="Arial"/>
                <a:cs typeface="Arial"/>
              </a:rPr>
              <a:t>Institute Associate,</a:t>
            </a:r>
            <a:r>
              <a:rPr lang="en-US" sz="1400" b="0" i="0" baseline="0" dirty="0">
                <a:solidFill>
                  <a:srgbClr val="000E23"/>
                </a:solidFill>
                <a:latin typeface="Arial"/>
                <a:cs typeface="Arial"/>
              </a:rPr>
              <a:t> O’Neill Institute for National and Global Health Law</a:t>
            </a:r>
          </a:p>
          <a:p>
            <a:r>
              <a:rPr lang="en-US" sz="1400" dirty="0">
                <a:solidFill>
                  <a:srgbClr val="000E23"/>
                </a:solidFill>
                <a:latin typeface="Arial"/>
                <a:cs typeface="Arial"/>
              </a:rPr>
              <a:t>Adjunct Professor of Law, Georgetown University Law Center</a:t>
            </a:r>
            <a:endParaRPr lang="en-US" sz="1400" b="0" i="0" baseline="0" dirty="0">
              <a:solidFill>
                <a:srgbClr val="000E23"/>
              </a:solidFill>
              <a:latin typeface="Arial"/>
              <a:cs typeface="Arial"/>
            </a:endParaRPr>
          </a:p>
          <a:p>
            <a:pPr>
              <a:spcAft>
                <a:spcPts val="1200"/>
              </a:spcAft>
            </a:pPr>
            <a:r>
              <a:rPr lang="en-US" sz="1400" dirty="0">
                <a:solidFill>
                  <a:srgbClr val="000E23"/>
                </a:solidFill>
                <a:latin typeface="Arial"/>
                <a:cs typeface="Arial"/>
                <a:hlinkClick r:id="rId3"/>
              </a:rPr>
              <a:t>rr951</a:t>
            </a:r>
            <a:r>
              <a:rPr lang="en-US" sz="1400" b="0" i="0" baseline="0" dirty="0">
                <a:solidFill>
                  <a:srgbClr val="000E23"/>
                </a:solidFill>
                <a:latin typeface="Arial"/>
                <a:cs typeface="Arial"/>
                <a:hlinkClick r:id="rId3"/>
              </a:rPr>
              <a:t>@law.reorgetown.edu</a:t>
            </a:r>
            <a:endParaRPr lang="en-US" sz="1400" dirty="0">
              <a:solidFill>
                <a:srgbClr val="000E23"/>
              </a:solidFill>
              <a:latin typeface="Arial"/>
              <a:cs typeface="Arial"/>
            </a:endParaRPr>
          </a:p>
        </p:txBody>
      </p:sp>
    </p:spTree>
    <p:extLst>
      <p:ext uri="{BB962C8B-B14F-4D97-AF65-F5344CB8AC3E}">
        <p14:creationId xmlns:p14="http://schemas.microsoft.com/office/powerpoint/2010/main" val="2182417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1"/>
            <a:ext cx="9144000" cy="901700"/>
          </a:xfrm>
          <a:prstGeom prst="rect">
            <a:avLst/>
          </a:prstGeom>
          <a:solidFill>
            <a:srgbClr val="000E23"/>
          </a:solidFill>
          <a:ln>
            <a:noFill/>
          </a:ln>
          <a:extLst/>
        </p:spPr>
        <p:txBody>
          <a:bodyPr lIns="0" tIns="0" rIns="0" bIns="0"/>
          <a:lstStyle/>
          <a:p>
            <a:endParaRPr lang="ko-KR" dirty="0">
              <a:latin typeface="Arial"/>
              <a:cs typeface="Arial"/>
            </a:endParaRPr>
          </a:p>
        </p:txBody>
      </p:sp>
      <p:sp>
        <p:nvSpPr>
          <p:cNvPr id="3" name="Rectangle 2"/>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4" name="Rectangle 3"/>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5" name="Rectangle 4"/>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10</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6" name="TextBox 5"/>
          <p:cNvSpPr txBox="1"/>
          <p:nvPr/>
        </p:nvSpPr>
        <p:spPr>
          <a:xfrm>
            <a:off x="608582" y="1126645"/>
            <a:ext cx="7994082" cy="246221"/>
          </a:xfrm>
          <a:prstGeom prst="rect">
            <a:avLst/>
          </a:prstGeom>
          <a:noFill/>
        </p:spPr>
        <p:txBody>
          <a:bodyPr wrap="square" rtlCol="0">
            <a:spAutoFit/>
          </a:bodyPr>
          <a:lstStyle/>
          <a:p>
            <a:pPr>
              <a:lnSpc>
                <a:spcPct val="80000"/>
              </a:lnSpc>
            </a:pPr>
            <a:r>
              <a:rPr lang="en-US" sz="1200" dirty="0">
                <a:solidFill>
                  <a:srgbClr val="000E23"/>
                </a:solidFill>
                <a:latin typeface="Arial"/>
                <a:cs typeface="Arial"/>
              </a:rPr>
              <a:t>SECTION 2: </a:t>
            </a:r>
            <a:r>
              <a:rPr lang="en-US" sz="1200" dirty="0">
                <a:solidFill>
                  <a:srgbClr val="999999"/>
                </a:solidFill>
                <a:latin typeface="Arial"/>
                <a:cs typeface="Arial"/>
              </a:rPr>
              <a:t>ACTOR MAPPING</a:t>
            </a:r>
          </a:p>
        </p:txBody>
      </p:sp>
      <p:sp>
        <p:nvSpPr>
          <p:cNvPr id="7" name="TextBox 6"/>
          <p:cNvSpPr txBox="1"/>
          <p:nvPr/>
        </p:nvSpPr>
        <p:spPr>
          <a:xfrm>
            <a:off x="608582" y="1635105"/>
            <a:ext cx="7994082" cy="451406"/>
          </a:xfrm>
          <a:prstGeom prst="rect">
            <a:avLst/>
          </a:prstGeom>
          <a:noFill/>
        </p:spPr>
        <p:txBody>
          <a:bodyPr wrap="square" rtlCol="0">
            <a:spAutoFit/>
          </a:bodyPr>
          <a:lstStyle/>
          <a:p>
            <a:pPr>
              <a:lnSpc>
                <a:spcPct val="80000"/>
              </a:lnSpc>
              <a:spcAft>
                <a:spcPts val="3000"/>
              </a:spcAft>
            </a:pPr>
            <a:r>
              <a:rPr lang="en-US" sz="2800" b="0" i="0" dirty="0">
                <a:solidFill>
                  <a:srgbClr val="000E23"/>
                </a:solidFill>
                <a:latin typeface="Arial"/>
                <a:cs typeface="Arial"/>
              </a:rPr>
              <a:t>AUDIENCE ANALYSIS</a:t>
            </a:r>
            <a:endParaRPr lang="en-US" sz="2800" dirty="0">
              <a:solidFill>
                <a:srgbClr val="000E23"/>
              </a:solidFill>
              <a:latin typeface="Arial"/>
              <a:cs typeface="Arial"/>
            </a:endParaRPr>
          </a:p>
        </p:txBody>
      </p:sp>
      <p:pic>
        <p:nvPicPr>
          <p:cNvPr id="8" name="Picture 7"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72" y="361044"/>
            <a:ext cx="838199" cy="410054"/>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979260489"/>
              </p:ext>
            </p:extLst>
          </p:nvPr>
        </p:nvGraphicFramePr>
        <p:xfrm>
          <a:off x="762000" y="2551684"/>
          <a:ext cx="7840662" cy="3737818"/>
        </p:xfrm>
        <a:graphic>
          <a:graphicData uri="http://schemas.openxmlformats.org/drawingml/2006/table">
            <a:tbl>
              <a:tblPr firstRow="1" bandRow="1">
                <a:tableStyleId>{5C22544A-7EE6-4342-B048-85BDC9FD1C3A}</a:tableStyleId>
              </a:tblPr>
              <a:tblGrid>
                <a:gridCol w="1306777">
                  <a:extLst>
                    <a:ext uri="{9D8B030D-6E8A-4147-A177-3AD203B41FA5}">
                      <a16:colId xmlns:a16="http://schemas.microsoft.com/office/drawing/2014/main" val="20000"/>
                    </a:ext>
                  </a:extLst>
                </a:gridCol>
                <a:gridCol w="1306777">
                  <a:extLst>
                    <a:ext uri="{9D8B030D-6E8A-4147-A177-3AD203B41FA5}">
                      <a16:colId xmlns:a16="http://schemas.microsoft.com/office/drawing/2014/main" val="20001"/>
                    </a:ext>
                  </a:extLst>
                </a:gridCol>
                <a:gridCol w="1306777">
                  <a:extLst>
                    <a:ext uri="{9D8B030D-6E8A-4147-A177-3AD203B41FA5}">
                      <a16:colId xmlns:a16="http://schemas.microsoft.com/office/drawing/2014/main" val="20002"/>
                    </a:ext>
                  </a:extLst>
                </a:gridCol>
                <a:gridCol w="1306777">
                  <a:extLst>
                    <a:ext uri="{9D8B030D-6E8A-4147-A177-3AD203B41FA5}">
                      <a16:colId xmlns:a16="http://schemas.microsoft.com/office/drawing/2014/main" val="20003"/>
                    </a:ext>
                  </a:extLst>
                </a:gridCol>
                <a:gridCol w="1306777">
                  <a:extLst>
                    <a:ext uri="{9D8B030D-6E8A-4147-A177-3AD203B41FA5}">
                      <a16:colId xmlns:a16="http://schemas.microsoft.com/office/drawing/2014/main" val="20004"/>
                    </a:ext>
                  </a:extLst>
                </a:gridCol>
                <a:gridCol w="1306777">
                  <a:extLst>
                    <a:ext uri="{9D8B030D-6E8A-4147-A177-3AD203B41FA5}">
                      <a16:colId xmlns:a16="http://schemas.microsoft.com/office/drawing/2014/main" val="20005"/>
                    </a:ext>
                  </a:extLst>
                </a:gridCol>
              </a:tblGrid>
              <a:tr h="442534">
                <a:tc>
                  <a:txBody>
                    <a:bodyPr/>
                    <a:lstStyle/>
                    <a:p>
                      <a:pPr algn="ctr"/>
                      <a:r>
                        <a:rPr lang="en-US" dirty="0">
                          <a:latin typeface="Arial"/>
                          <a:cs typeface="Arial"/>
                        </a:rPr>
                        <a:t>Name</a:t>
                      </a:r>
                    </a:p>
                  </a:txBody>
                  <a:tcPr anchor="ctr"/>
                </a:tc>
                <a:tc>
                  <a:txBody>
                    <a:bodyPr/>
                    <a:lstStyle/>
                    <a:p>
                      <a:pPr algn="ctr"/>
                      <a:r>
                        <a:rPr lang="en-US" dirty="0">
                          <a:latin typeface="Arial"/>
                          <a:cs typeface="Arial"/>
                        </a:rPr>
                        <a:t>Institution</a:t>
                      </a:r>
                    </a:p>
                  </a:txBody>
                  <a:tcPr anchor="ctr"/>
                </a:tc>
                <a:tc>
                  <a:txBody>
                    <a:bodyPr/>
                    <a:lstStyle/>
                    <a:p>
                      <a:pPr algn="ctr"/>
                      <a:r>
                        <a:rPr lang="en-US" dirty="0">
                          <a:latin typeface="Arial"/>
                          <a:cs typeface="Arial"/>
                        </a:rPr>
                        <a:t>Position</a:t>
                      </a:r>
                    </a:p>
                  </a:txBody>
                  <a:tcPr anchor="ctr"/>
                </a:tc>
                <a:tc>
                  <a:txBody>
                    <a:bodyPr/>
                    <a:lstStyle/>
                    <a:p>
                      <a:pPr algn="ctr"/>
                      <a:r>
                        <a:rPr lang="en-US" dirty="0">
                          <a:latin typeface="Arial"/>
                          <a:cs typeface="Arial"/>
                        </a:rPr>
                        <a:t>Power (0-5)</a:t>
                      </a:r>
                    </a:p>
                  </a:txBody>
                  <a:tcPr anchor="ctr"/>
                </a:tc>
                <a:tc>
                  <a:txBody>
                    <a:bodyPr/>
                    <a:lstStyle/>
                    <a:p>
                      <a:pPr algn="ctr"/>
                      <a:r>
                        <a:rPr lang="en-US" dirty="0">
                          <a:latin typeface="Arial"/>
                          <a:cs typeface="Arial"/>
                        </a:rPr>
                        <a:t>Position (-5-5)</a:t>
                      </a:r>
                    </a:p>
                  </a:txBody>
                  <a:tcPr anchor="ctr"/>
                </a:tc>
                <a:tc>
                  <a:txBody>
                    <a:bodyPr/>
                    <a:lstStyle/>
                    <a:p>
                      <a:pPr algn="ctr"/>
                      <a:r>
                        <a:rPr lang="en-US" dirty="0">
                          <a:latin typeface="Arial"/>
                          <a:cs typeface="Arial"/>
                        </a:rPr>
                        <a:t>Interest</a:t>
                      </a:r>
                      <a:r>
                        <a:rPr lang="en-US" baseline="0" dirty="0">
                          <a:latin typeface="Arial"/>
                          <a:cs typeface="Arial"/>
                        </a:rPr>
                        <a:t> (0-5)</a:t>
                      </a:r>
                      <a:endParaRPr lang="en-US" dirty="0">
                        <a:latin typeface="Arial"/>
                        <a:cs typeface="Arial"/>
                      </a:endParaRPr>
                    </a:p>
                  </a:txBody>
                  <a:tcPr anchor="ctr"/>
                </a:tc>
                <a:extLst>
                  <a:ext uri="{0D108BD9-81ED-4DB2-BD59-A6C34878D82A}">
                    <a16:rowId xmlns:a16="http://schemas.microsoft.com/office/drawing/2014/main" val="10000"/>
                  </a:ext>
                </a:extLst>
              </a:tr>
              <a:tr h="442534">
                <a:tc>
                  <a:txBody>
                    <a:bodyPr/>
                    <a:lstStyle/>
                    <a:p>
                      <a:endParaRPr lang="en-US" dirty="0">
                        <a:latin typeface="Arial"/>
                        <a:cs typeface="Arial"/>
                      </a:endParaRPr>
                    </a:p>
                  </a:txBody>
                  <a:tcPr/>
                </a:tc>
                <a:tc>
                  <a:txBody>
                    <a:bodyPr/>
                    <a:lstStyle/>
                    <a:p>
                      <a:endParaRPr lang="en-US" dirty="0">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extLst>
                  <a:ext uri="{0D108BD9-81ED-4DB2-BD59-A6C34878D82A}">
                    <a16:rowId xmlns:a16="http://schemas.microsoft.com/office/drawing/2014/main" val="10001"/>
                  </a:ext>
                </a:extLst>
              </a:tr>
              <a:tr h="442534">
                <a:tc>
                  <a:txBody>
                    <a:bodyPr/>
                    <a:lstStyle/>
                    <a:p>
                      <a:endParaRPr lang="en-US">
                        <a:latin typeface="Arial"/>
                        <a:cs typeface="Arial"/>
                      </a:endParaRPr>
                    </a:p>
                  </a:txBody>
                  <a:tcPr/>
                </a:tc>
                <a:tc>
                  <a:txBody>
                    <a:bodyPr/>
                    <a:lstStyle/>
                    <a:p>
                      <a:endParaRPr lang="en-US" dirty="0">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dirty="0">
                        <a:latin typeface="Arial"/>
                        <a:cs typeface="Arial"/>
                      </a:endParaRPr>
                    </a:p>
                  </a:txBody>
                  <a:tcPr/>
                </a:tc>
                <a:extLst>
                  <a:ext uri="{0D108BD9-81ED-4DB2-BD59-A6C34878D82A}">
                    <a16:rowId xmlns:a16="http://schemas.microsoft.com/office/drawing/2014/main" val="10002"/>
                  </a:ext>
                </a:extLst>
              </a:tr>
              <a:tr h="442534">
                <a:tc>
                  <a:txBody>
                    <a:bodyPr/>
                    <a:lstStyle/>
                    <a:p>
                      <a:endParaRPr lang="en-US">
                        <a:latin typeface="Arial"/>
                        <a:cs typeface="Arial"/>
                      </a:endParaRPr>
                    </a:p>
                  </a:txBody>
                  <a:tcPr/>
                </a:tc>
                <a:tc>
                  <a:txBody>
                    <a:bodyPr/>
                    <a:lstStyle/>
                    <a:p>
                      <a:endParaRPr lang="en-US" dirty="0">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dirty="0">
                        <a:latin typeface="Arial"/>
                        <a:cs typeface="Arial"/>
                      </a:endParaRPr>
                    </a:p>
                  </a:txBody>
                  <a:tcPr/>
                </a:tc>
                <a:extLst>
                  <a:ext uri="{0D108BD9-81ED-4DB2-BD59-A6C34878D82A}">
                    <a16:rowId xmlns:a16="http://schemas.microsoft.com/office/drawing/2014/main" val="10003"/>
                  </a:ext>
                </a:extLst>
              </a:tr>
              <a:tr h="442534">
                <a:tc>
                  <a:txBody>
                    <a:bodyPr/>
                    <a:lstStyle/>
                    <a:p>
                      <a:endParaRPr lang="en-US">
                        <a:latin typeface="Arial"/>
                        <a:cs typeface="Arial"/>
                      </a:endParaRPr>
                    </a:p>
                  </a:txBody>
                  <a:tcPr/>
                </a:tc>
                <a:tc>
                  <a:txBody>
                    <a:bodyPr/>
                    <a:lstStyle/>
                    <a:p>
                      <a:endParaRPr lang="en-US" dirty="0">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dirty="0">
                        <a:latin typeface="Arial"/>
                        <a:cs typeface="Arial"/>
                      </a:endParaRPr>
                    </a:p>
                  </a:txBody>
                  <a:tcPr/>
                </a:tc>
                <a:extLst>
                  <a:ext uri="{0D108BD9-81ED-4DB2-BD59-A6C34878D82A}">
                    <a16:rowId xmlns:a16="http://schemas.microsoft.com/office/drawing/2014/main" val="10004"/>
                  </a:ext>
                </a:extLst>
              </a:tr>
              <a:tr h="442534">
                <a:tc>
                  <a:txBody>
                    <a:bodyPr/>
                    <a:lstStyle/>
                    <a:p>
                      <a:endParaRPr lang="en-US">
                        <a:latin typeface="Arial"/>
                        <a:cs typeface="Arial"/>
                      </a:endParaRPr>
                    </a:p>
                  </a:txBody>
                  <a:tcPr/>
                </a:tc>
                <a:tc>
                  <a:txBody>
                    <a:bodyPr/>
                    <a:lstStyle/>
                    <a:p>
                      <a:endParaRPr lang="en-US" dirty="0">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dirty="0">
                        <a:latin typeface="Arial"/>
                        <a:cs typeface="Arial"/>
                      </a:endParaRPr>
                    </a:p>
                  </a:txBody>
                  <a:tcPr/>
                </a:tc>
                <a:extLst>
                  <a:ext uri="{0D108BD9-81ED-4DB2-BD59-A6C34878D82A}">
                    <a16:rowId xmlns:a16="http://schemas.microsoft.com/office/drawing/2014/main" val="10005"/>
                  </a:ext>
                </a:extLst>
              </a:tr>
              <a:tr h="442534">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extLst>
                  <a:ext uri="{0D108BD9-81ED-4DB2-BD59-A6C34878D82A}">
                    <a16:rowId xmlns:a16="http://schemas.microsoft.com/office/drawing/2014/main" val="10006"/>
                  </a:ext>
                </a:extLst>
              </a:tr>
              <a:tr h="442534">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a:latin typeface="Arial"/>
                        <a:cs typeface="Arial"/>
                      </a:endParaRPr>
                    </a:p>
                  </a:txBody>
                  <a:tcPr/>
                </a:tc>
                <a:tc>
                  <a:txBody>
                    <a:bodyPr/>
                    <a:lstStyle/>
                    <a:p>
                      <a:endParaRPr lang="en-US" dirty="0">
                        <a:latin typeface="Arial"/>
                        <a:cs typeface="Arial"/>
                      </a:endParaRP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38428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1"/>
            <a:ext cx="9144000" cy="901700"/>
          </a:xfrm>
          <a:prstGeom prst="rect">
            <a:avLst/>
          </a:prstGeom>
          <a:solidFill>
            <a:srgbClr val="000E23"/>
          </a:solidFill>
          <a:ln>
            <a:noFill/>
          </a:ln>
          <a:extLst/>
        </p:spPr>
        <p:txBody>
          <a:bodyPr lIns="0" tIns="0" rIns="0" bIns="0"/>
          <a:lstStyle/>
          <a:p>
            <a:endParaRPr lang="ko-KR" dirty="0">
              <a:latin typeface="Arial"/>
              <a:cs typeface="Arial"/>
            </a:endParaRPr>
          </a:p>
        </p:txBody>
      </p:sp>
      <p:sp>
        <p:nvSpPr>
          <p:cNvPr id="3" name="Rectangle 2"/>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4" name="Rectangle 3"/>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5" name="Rectangle 4"/>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11</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6" name="TextBox 5"/>
          <p:cNvSpPr txBox="1"/>
          <p:nvPr/>
        </p:nvSpPr>
        <p:spPr>
          <a:xfrm>
            <a:off x="608582" y="1126645"/>
            <a:ext cx="7994082" cy="246221"/>
          </a:xfrm>
          <a:prstGeom prst="rect">
            <a:avLst/>
          </a:prstGeom>
          <a:noFill/>
        </p:spPr>
        <p:txBody>
          <a:bodyPr wrap="square" rtlCol="0">
            <a:spAutoFit/>
          </a:bodyPr>
          <a:lstStyle/>
          <a:p>
            <a:pPr>
              <a:lnSpc>
                <a:spcPct val="80000"/>
              </a:lnSpc>
            </a:pPr>
            <a:r>
              <a:rPr lang="en-US" sz="1200" dirty="0">
                <a:solidFill>
                  <a:srgbClr val="000E23"/>
                </a:solidFill>
                <a:latin typeface="Arial"/>
                <a:cs typeface="Arial"/>
              </a:rPr>
              <a:t>SECTION 2: </a:t>
            </a:r>
            <a:r>
              <a:rPr lang="en-US" sz="1200" dirty="0">
                <a:solidFill>
                  <a:srgbClr val="999999"/>
                </a:solidFill>
                <a:latin typeface="Arial"/>
                <a:cs typeface="Arial"/>
              </a:rPr>
              <a:t>ACTOR MAPPING</a:t>
            </a:r>
          </a:p>
        </p:txBody>
      </p:sp>
      <p:pic>
        <p:nvPicPr>
          <p:cNvPr id="8" name="Picture 7"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72" y="361044"/>
            <a:ext cx="838199" cy="410054"/>
          </a:xfrm>
          <a:prstGeom prst="rect">
            <a:avLst/>
          </a:prstGeom>
        </p:spPr>
      </p:pic>
      <p:pic>
        <p:nvPicPr>
          <p:cNvPr id="10" name="Picture 9"/>
          <p:cNvPicPr>
            <a:picLocks noChangeAspect="1"/>
          </p:cNvPicPr>
          <p:nvPr/>
        </p:nvPicPr>
        <p:blipFill>
          <a:blip r:embed="rId4"/>
          <a:stretch>
            <a:fillRect/>
          </a:stretch>
        </p:blipFill>
        <p:spPr>
          <a:xfrm>
            <a:off x="1907262" y="1605958"/>
            <a:ext cx="5293669" cy="4769442"/>
          </a:xfrm>
          <a:prstGeom prst="rect">
            <a:avLst/>
          </a:prstGeom>
          <a:ln>
            <a:solidFill>
              <a:schemeClr val="tx1"/>
            </a:solidFill>
          </a:ln>
        </p:spPr>
      </p:pic>
    </p:spTree>
    <p:extLst>
      <p:ext uri="{BB962C8B-B14F-4D97-AF65-F5344CB8AC3E}">
        <p14:creationId xmlns:p14="http://schemas.microsoft.com/office/powerpoint/2010/main" val="81898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1"/>
            <a:ext cx="9144000" cy="901700"/>
          </a:xfrm>
          <a:prstGeom prst="rect">
            <a:avLst/>
          </a:prstGeom>
          <a:solidFill>
            <a:srgbClr val="000E23"/>
          </a:solidFill>
          <a:ln>
            <a:noFill/>
          </a:ln>
          <a:extLst/>
        </p:spPr>
        <p:txBody>
          <a:bodyPr lIns="0" tIns="0" rIns="0" bIns="0"/>
          <a:lstStyle/>
          <a:p>
            <a:endParaRPr lang="ko-KR" dirty="0">
              <a:latin typeface="Arial"/>
              <a:cs typeface="Arial"/>
            </a:endParaRPr>
          </a:p>
        </p:txBody>
      </p:sp>
      <p:sp>
        <p:nvSpPr>
          <p:cNvPr id="3" name="Rectangle 2"/>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4" name="Rectangle 3"/>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5" name="Rectangle 4"/>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12</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6" name="TextBox 5"/>
          <p:cNvSpPr txBox="1"/>
          <p:nvPr/>
        </p:nvSpPr>
        <p:spPr>
          <a:xfrm>
            <a:off x="608582" y="1126645"/>
            <a:ext cx="7994082" cy="246221"/>
          </a:xfrm>
          <a:prstGeom prst="rect">
            <a:avLst/>
          </a:prstGeom>
          <a:noFill/>
        </p:spPr>
        <p:txBody>
          <a:bodyPr wrap="square" rtlCol="0">
            <a:spAutoFit/>
          </a:bodyPr>
          <a:lstStyle/>
          <a:p>
            <a:pPr>
              <a:lnSpc>
                <a:spcPct val="80000"/>
              </a:lnSpc>
            </a:pPr>
            <a:r>
              <a:rPr lang="en-US" sz="1200" dirty="0">
                <a:solidFill>
                  <a:srgbClr val="000E23"/>
                </a:solidFill>
                <a:latin typeface="Arial"/>
                <a:cs typeface="Arial"/>
              </a:rPr>
              <a:t>SECTION 2: </a:t>
            </a:r>
            <a:r>
              <a:rPr lang="en-US" sz="1200" dirty="0">
                <a:solidFill>
                  <a:srgbClr val="999999"/>
                </a:solidFill>
                <a:latin typeface="Arial"/>
                <a:cs typeface="Arial"/>
              </a:rPr>
              <a:t>ACTOR MAPPING</a:t>
            </a:r>
          </a:p>
        </p:txBody>
      </p:sp>
      <p:pic>
        <p:nvPicPr>
          <p:cNvPr id="8" name="Picture 7"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72" y="361044"/>
            <a:ext cx="838199" cy="410054"/>
          </a:xfrm>
          <a:prstGeom prst="rect">
            <a:avLst/>
          </a:prstGeom>
        </p:spPr>
      </p:pic>
      <p:pic>
        <p:nvPicPr>
          <p:cNvPr id="15" name="Picture 14"/>
          <p:cNvPicPr>
            <a:picLocks noChangeAspect="1"/>
          </p:cNvPicPr>
          <p:nvPr/>
        </p:nvPicPr>
        <p:blipFill>
          <a:blip r:embed="rId4"/>
          <a:stretch>
            <a:fillRect/>
          </a:stretch>
        </p:blipFill>
        <p:spPr>
          <a:xfrm>
            <a:off x="1648646" y="1484100"/>
            <a:ext cx="5913953" cy="5051457"/>
          </a:xfrm>
          <a:prstGeom prst="rect">
            <a:avLst/>
          </a:prstGeom>
        </p:spPr>
      </p:pic>
    </p:spTree>
    <p:extLst>
      <p:ext uri="{BB962C8B-B14F-4D97-AF65-F5344CB8AC3E}">
        <p14:creationId xmlns:p14="http://schemas.microsoft.com/office/powerpoint/2010/main" val="71140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0"/>
            <a:ext cx="9144000" cy="1311275"/>
          </a:xfrm>
          <a:prstGeom prst="rect">
            <a:avLst/>
          </a:prstGeom>
          <a:solidFill>
            <a:srgbClr val="000E23"/>
          </a:solidFill>
          <a:ln>
            <a:noFill/>
          </a:ln>
          <a:extLst/>
        </p:spPr>
        <p:txBody>
          <a:bodyPr lIns="0" tIns="0" rIns="0" bIns="0"/>
          <a:lstStyle/>
          <a:p>
            <a:endParaRPr lang="ko-KR" dirty="0">
              <a:latin typeface="Arial"/>
              <a:cs typeface="Arial"/>
            </a:endParaRPr>
          </a:p>
        </p:txBody>
      </p:sp>
      <p:pic>
        <p:nvPicPr>
          <p:cNvPr id="3" name="Picture 2"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1" y="361043"/>
            <a:ext cx="1547586" cy="757093"/>
          </a:xfrm>
          <a:prstGeom prst="rect">
            <a:avLst/>
          </a:prstGeom>
        </p:spPr>
      </p:pic>
      <p:sp>
        <p:nvSpPr>
          <p:cNvPr id="4" name="Rectangle 3"/>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5" name="Rectangle 4"/>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6" name="Rectangle 5"/>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13</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Box 6"/>
          <p:cNvSpPr txBox="1"/>
          <p:nvPr/>
        </p:nvSpPr>
        <p:spPr>
          <a:xfrm>
            <a:off x="608582" y="2128785"/>
            <a:ext cx="7994082" cy="3348609"/>
          </a:xfrm>
          <a:prstGeom prst="rect">
            <a:avLst/>
          </a:prstGeom>
          <a:noFill/>
        </p:spPr>
        <p:txBody>
          <a:bodyPr wrap="square" rtlCol="0">
            <a:spAutoFit/>
          </a:bodyPr>
          <a:lstStyle/>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O’Neill Institute for National and Global Health Law</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Research Projects</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Scholarship</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Capacity Building/Teaching</a:t>
            </a:r>
          </a:p>
          <a:p>
            <a:pPr marL="1657350" lvl="2" indent="-742950" algn="l">
              <a:lnSpc>
                <a:spcPct val="90000"/>
              </a:lnSpc>
              <a:spcBef>
                <a:spcPts val="1200"/>
              </a:spcBef>
              <a:buFont typeface="Arial" charset="0"/>
              <a:buChar char="•"/>
            </a:pPr>
            <a:r>
              <a:rPr lang="en-US" altLang="ko-KR" sz="2400" dirty="0">
                <a:solidFill>
                  <a:schemeClr val="bg1"/>
                </a:solidFill>
                <a:latin typeface="Arial"/>
                <a:cs typeface="Arial"/>
                <a:sym typeface="Gotham Medium" charset="0"/>
              </a:rPr>
              <a:t>LL.M. Program</a:t>
            </a:r>
          </a:p>
          <a:p>
            <a:pPr marL="1657350" lvl="2" indent="-742950" algn="l">
              <a:lnSpc>
                <a:spcPct val="90000"/>
              </a:lnSpc>
              <a:spcBef>
                <a:spcPts val="1200"/>
              </a:spcBef>
              <a:buFont typeface="Arial" charset="0"/>
              <a:buChar char="•"/>
            </a:pPr>
            <a:r>
              <a:rPr lang="en-US" altLang="ko-KR" sz="2400" dirty="0">
                <a:solidFill>
                  <a:schemeClr val="bg1"/>
                </a:solidFill>
                <a:latin typeface="Arial"/>
                <a:cs typeface="Arial"/>
                <a:sym typeface="Gotham Medium" charset="0"/>
              </a:rPr>
              <a:t>Certificate Programs</a:t>
            </a:r>
          </a:p>
          <a:p>
            <a:pPr marL="1657350" lvl="2" indent="-742950" algn="l">
              <a:lnSpc>
                <a:spcPct val="90000"/>
              </a:lnSpc>
              <a:spcBef>
                <a:spcPts val="1200"/>
              </a:spcBef>
              <a:buFont typeface="Arial" charset="0"/>
              <a:buChar char="•"/>
            </a:pPr>
            <a:r>
              <a:rPr lang="en-US" altLang="ko-KR" sz="2400" dirty="0">
                <a:solidFill>
                  <a:schemeClr val="bg1"/>
                </a:solidFill>
                <a:latin typeface="Arial"/>
                <a:cs typeface="Arial"/>
                <a:sym typeface="Gotham Medium" charset="0"/>
              </a:rPr>
              <a:t>Summer Programs</a:t>
            </a:r>
          </a:p>
        </p:txBody>
      </p:sp>
      <p:sp>
        <p:nvSpPr>
          <p:cNvPr id="8" name="TextBox 7"/>
          <p:cNvSpPr txBox="1"/>
          <p:nvPr/>
        </p:nvSpPr>
        <p:spPr>
          <a:xfrm>
            <a:off x="608582" y="1651599"/>
            <a:ext cx="7994082" cy="297517"/>
          </a:xfrm>
          <a:prstGeom prst="rect">
            <a:avLst/>
          </a:prstGeom>
          <a:noFill/>
        </p:spPr>
        <p:txBody>
          <a:bodyPr wrap="square" rtlCol="0">
            <a:spAutoFit/>
          </a:bodyPr>
          <a:lstStyle/>
          <a:p>
            <a:pPr>
              <a:lnSpc>
                <a:spcPct val="80000"/>
              </a:lnSpc>
            </a:pPr>
            <a:r>
              <a:rPr lang="en-US" sz="1600" dirty="0">
                <a:solidFill>
                  <a:srgbClr val="000E23"/>
                </a:solidFill>
                <a:latin typeface="Arial"/>
                <a:cs typeface="Arial"/>
              </a:rPr>
              <a:t>SECTION 3</a:t>
            </a:r>
            <a:endParaRPr lang="en-US" sz="2000" b="0" i="0" dirty="0">
              <a:solidFill>
                <a:srgbClr val="000E23"/>
              </a:solidFill>
              <a:latin typeface="Arial"/>
              <a:cs typeface="Arial"/>
            </a:endParaRPr>
          </a:p>
        </p:txBody>
      </p:sp>
      <p:sp>
        <p:nvSpPr>
          <p:cNvPr id="9" name="TextBox 8"/>
          <p:cNvSpPr txBox="1"/>
          <p:nvPr/>
        </p:nvSpPr>
        <p:spPr>
          <a:xfrm>
            <a:off x="591648" y="2092798"/>
            <a:ext cx="7994082" cy="1198277"/>
          </a:xfrm>
          <a:prstGeom prst="rect">
            <a:avLst/>
          </a:prstGeom>
          <a:noFill/>
        </p:spPr>
        <p:txBody>
          <a:bodyPr wrap="square" rtlCol="0">
            <a:spAutoFit/>
          </a:bodyPr>
          <a:lstStyle/>
          <a:p>
            <a:pPr>
              <a:lnSpc>
                <a:spcPct val="80000"/>
              </a:lnSpc>
            </a:pPr>
            <a:r>
              <a:rPr lang="en-US" sz="4400" dirty="0">
                <a:solidFill>
                  <a:srgbClr val="52BCEC"/>
                </a:solidFill>
                <a:latin typeface="Arial"/>
                <a:cs typeface="Arial"/>
              </a:rPr>
              <a:t>ADVOCACY PARTICIPATORY WORKSHOP</a:t>
            </a:r>
          </a:p>
        </p:txBody>
      </p:sp>
    </p:spTree>
    <p:extLst>
      <p:ext uri="{BB962C8B-B14F-4D97-AF65-F5344CB8AC3E}">
        <p14:creationId xmlns:p14="http://schemas.microsoft.com/office/powerpoint/2010/main" val="1232234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1"/>
            <a:ext cx="9144000" cy="901700"/>
          </a:xfrm>
          <a:prstGeom prst="rect">
            <a:avLst/>
          </a:prstGeom>
          <a:solidFill>
            <a:srgbClr val="000E23"/>
          </a:solidFill>
          <a:ln>
            <a:noFill/>
          </a:ln>
          <a:extLst/>
        </p:spPr>
        <p:txBody>
          <a:bodyPr lIns="0" tIns="0" rIns="0" bIns="0"/>
          <a:lstStyle/>
          <a:p>
            <a:endParaRPr lang="ko-KR" dirty="0">
              <a:latin typeface="Arial"/>
              <a:cs typeface="Arial"/>
            </a:endParaRPr>
          </a:p>
        </p:txBody>
      </p:sp>
      <p:sp>
        <p:nvSpPr>
          <p:cNvPr id="3" name="Rectangle 2"/>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4" name="Rectangle 3"/>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5" name="Rectangle 4"/>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14</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6" name="TextBox 5"/>
          <p:cNvSpPr txBox="1"/>
          <p:nvPr/>
        </p:nvSpPr>
        <p:spPr>
          <a:xfrm>
            <a:off x="608582" y="1126645"/>
            <a:ext cx="7994082" cy="246221"/>
          </a:xfrm>
          <a:prstGeom prst="rect">
            <a:avLst/>
          </a:prstGeom>
          <a:noFill/>
        </p:spPr>
        <p:txBody>
          <a:bodyPr wrap="square" rtlCol="0">
            <a:spAutoFit/>
          </a:bodyPr>
          <a:lstStyle/>
          <a:p>
            <a:pPr>
              <a:lnSpc>
                <a:spcPct val="80000"/>
              </a:lnSpc>
            </a:pPr>
            <a:r>
              <a:rPr lang="en-US" sz="1200" dirty="0">
                <a:solidFill>
                  <a:srgbClr val="000E23"/>
                </a:solidFill>
                <a:latin typeface="Arial"/>
                <a:cs typeface="Arial"/>
              </a:rPr>
              <a:t>SECTION 3: </a:t>
            </a:r>
            <a:r>
              <a:rPr lang="en-US" sz="1200" dirty="0">
                <a:solidFill>
                  <a:srgbClr val="999999"/>
                </a:solidFill>
                <a:latin typeface="Arial"/>
                <a:cs typeface="Arial"/>
              </a:rPr>
              <a:t>ADVOCACY PARTICIPATORY WORKSHOP</a:t>
            </a:r>
          </a:p>
        </p:txBody>
      </p:sp>
      <p:sp>
        <p:nvSpPr>
          <p:cNvPr id="7" name="TextBox 6"/>
          <p:cNvSpPr txBox="1"/>
          <p:nvPr/>
        </p:nvSpPr>
        <p:spPr>
          <a:xfrm>
            <a:off x="608582" y="1635105"/>
            <a:ext cx="7994082" cy="950004"/>
          </a:xfrm>
          <a:prstGeom prst="rect">
            <a:avLst/>
          </a:prstGeom>
          <a:noFill/>
        </p:spPr>
        <p:txBody>
          <a:bodyPr wrap="square" rtlCol="0">
            <a:spAutoFit/>
          </a:bodyPr>
          <a:lstStyle/>
          <a:p>
            <a:pPr>
              <a:lnSpc>
                <a:spcPct val="80000"/>
              </a:lnSpc>
              <a:spcAft>
                <a:spcPts val="1200"/>
              </a:spcAft>
            </a:pPr>
            <a:r>
              <a:rPr lang="en-US" sz="2800" dirty="0">
                <a:solidFill>
                  <a:srgbClr val="000E23"/>
                </a:solidFill>
                <a:latin typeface="Arial"/>
                <a:cs typeface="Arial"/>
              </a:rPr>
              <a:t>OUTLINE OF WORKSHOP</a:t>
            </a:r>
          </a:p>
          <a:p>
            <a:pPr>
              <a:lnSpc>
                <a:spcPct val="80000"/>
              </a:lnSpc>
              <a:spcAft>
                <a:spcPts val="1200"/>
              </a:spcAft>
            </a:pPr>
            <a:endParaRPr lang="en-US" sz="2800" dirty="0">
              <a:solidFill>
                <a:srgbClr val="000E23"/>
              </a:solidFill>
              <a:latin typeface="Arial"/>
              <a:cs typeface="Arial"/>
            </a:endParaRPr>
          </a:p>
        </p:txBody>
      </p:sp>
      <p:pic>
        <p:nvPicPr>
          <p:cNvPr id="8" name="Picture 7"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72" y="361044"/>
            <a:ext cx="838199" cy="410054"/>
          </a:xfrm>
          <a:prstGeom prst="rect">
            <a:avLst/>
          </a:prstGeom>
        </p:spPr>
      </p:pic>
      <p:graphicFrame>
        <p:nvGraphicFramePr>
          <p:cNvPr id="9" name="Diagram 8"/>
          <p:cNvGraphicFramePr/>
          <p:nvPr>
            <p:extLst>
              <p:ext uri="{D42A27DB-BD31-4B8C-83A1-F6EECF244321}">
                <p14:modId xmlns:p14="http://schemas.microsoft.com/office/powerpoint/2010/main" val="841097743"/>
              </p:ext>
            </p:extLst>
          </p:nvPr>
        </p:nvGraphicFramePr>
        <p:xfrm>
          <a:off x="608581" y="1745264"/>
          <a:ext cx="8073145" cy="47209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50606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0" y="0"/>
            <a:ext cx="9144000" cy="6867007"/>
          </a:xfrm>
          <a:prstGeom prst="rect">
            <a:avLst/>
          </a:prstGeom>
          <a:solidFill>
            <a:srgbClr val="000E23"/>
          </a:solidFill>
          <a:ln>
            <a:noFill/>
          </a:ln>
          <a:extLst/>
        </p:spPr>
        <p:txBody>
          <a:bodyPr lIns="0" tIns="0" rIns="0" bIns="0"/>
          <a:lstStyle/>
          <a:p>
            <a:endParaRPr lang="ko-KR" dirty="0">
              <a:solidFill>
                <a:srgbClr val="000E23"/>
              </a:solidFill>
              <a:latin typeface="Arial"/>
              <a:cs typeface="Arial"/>
            </a:endParaRPr>
          </a:p>
        </p:txBody>
      </p:sp>
      <p:pic>
        <p:nvPicPr>
          <p:cNvPr id="4" name="Picture 3" descr="ONLGL_LOGO_WHT.LBcmyk.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1" y="361043"/>
            <a:ext cx="1547586" cy="757093"/>
          </a:xfrm>
          <a:prstGeom prst="rect">
            <a:avLst/>
          </a:prstGeom>
        </p:spPr>
      </p:pic>
      <p:sp>
        <p:nvSpPr>
          <p:cNvPr id="7" name="Rectangle 6"/>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8" name="Rectangle 7"/>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9" name="Rectangle 8"/>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15</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13" name="TextBox 12"/>
          <p:cNvSpPr txBox="1"/>
          <p:nvPr/>
        </p:nvSpPr>
        <p:spPr>
          <a:xfrm>
            <a:off x="608582" y="1595364"/>
            <a:ext cx="7994082" cy="4517134"/>
          </a:xfrm>
          <a:prstGeom prst="rect">
            <a:avLst/>
          </a:prstGeom>
          <a:noFill/>
        </p:spPr>
        <p:txBody>
          <a:bodyPr wrap="square" rtlCol="0">
            <a:spAutoFit/>
          </a:bodyPr>
          <a:lstStyle/>
          <a:p>
            <a:pPr marL="0" marR="0" indent="0" algn="l" defTabSz="457200" rtl="0" eaLnBrk="1" fontAlgn="auto" latinLnBrk="0" hangingPunct="1">
              <a:lnSpc>
                <a:spcPct val="80000"/>
              </a:lnSpc>
              <a:spcBef>
                <a:spcPts val="0"/>
              </a:spcBef>
              <a:spcAft>
                <a:spcPts val="1200"/>
              </a:spcAft>
              <a:buClrTx/>
              <a:buSzTx/>
              <a:buFontTx/>
              <a:buNone/>
              <a:tabLst/>
              <a:defRPr/>
            </a:pPr>
            <a:r>
              <a:rPr lang="en-US" altLang="ko-KR" sz="2800" b="0" i="0" dirty="0">
                <a:solidFill>
                  <a:srgbClr val="FFFFFF"/>
                </a:solidFill>
                <a:latin typeface="Arial"/>
                <a:cs typeface="Arial"/>
              </a:rPr>
              <a:t>SOURCES</a:t>
            </a:r>
          </a:p>
          <a:p>
            <a:pPr marL="0" marR="0" indent="0" algn="l" defTabSz="457200" rtl="0" eaLnBrk="1" fontAlgn="auto" latinLnBrk="0" hangingPunct="1">
              <a:lnSpc>
                <a:spcPct val="90000"/>
              </a:lnSpc>
              <a:spcBef>
                <a:spcPts val="0"/>
              </a:spcBef>
              <a:spcAft>
                <a:spcPts val="0"/>
              </a:spcAft>
              <a:buClrTx/>
              <a:buSzTx/>
              <a:buFontTx/>
              <a:buNone/>
              <a:tabLst/>
              <a:defRPr/>
            </a:pPr>
            <a:endParaRPr lang="en-US" altLang="ko-KR" sz="2800" b="0" i="0" dirty="0">
              <a:solidFill>
                <a:srgbClr val="FFFFFF"/>
              </a:solidFill>
              <a:latin typeface="Arial"/>
              <a:cs typeface="Arial"/>
            </a:endParaRPr>
          </a:p>
          <a:p>
            <a:pPr marL="514350" marR="0" indent="-514350" algn="l" defTabSz="457200" rtl="0" eaLnBrk="1" fontAlgn="auto" latinLnBrk="0" hangingPunct="1">
              <a:lnSpc>
                <a:spcPct val="80000"/>
              </a:lnSpc>
              <a:spcBef>
                <a:spcPts val="0"/>
              </a:spcBef>
              <a:spcAft>
                <a:spcPts val="1200"/>
              </a:spcAft>
              <a:buClrTx/>
              <a:buSzTx/>
              <a:buAutoNum type="arabicPeriod"/>
              <a:tabLst/>
              <a:defRPr/>
            </a:pPr>
            <a:r>
              <a:rPr lang="en-US" altLang="ko-KR" sz="2400" dirty="0">
                <a:solidFill>
                  <a:srgbClr val="FFFFFF"/>
                </a:solidFill>
                <a:latin typeface="Arial"/>
                <a:cs typeface="Arial"/>
              </a:rPr>
              <a:t>International Planned Parenthood Federation Western Hemisphere Region, </a:t>
            </a:r>
            <a:r>
              <a:rPr lang="en-US" altLang="ko-KR" sz="2400" i="1" dirty="0">
                <a:solidFill>
                  <a:srgbClr val="FFFFFF"/>
                </a:solidFill>
                <a:latin typeface="Arial"/>
                <a:cs typeface="Arial"/>
              </a:rPr>
              <a:t>Handbook for Advocacy Planning</a:t>
            </a:r>
            <a:r>
              <a:rPr lang="en-US" altLang="ko-KR" sz="2400" dirty="0">
                <a:solidFill>
                  <a:srgbClr val="FFFFFF"/>
                </a:solidFill>
                <a:latin typeface="Arial"/>
                <a:cs typeface="Arial"/>
              </a:rPr>
              <a:t> (2010)</a:t>
            </a:r>
          </a:p>
          <a:p>
            <a:pPr marL="514350" marR="0" indent="-514350" algn="l" defTabSz="457200" rtl="0" eaLnBrk="1" fontAlgn="auto" latinLnBrk="0" hangingPunct="1">
              <a:lnSpc>
                <a:spcPct val="80000"/>
              </a:lnSpc>
              <a:spcBef>
                <a:spcPts val="0"/>
              </a:spcBef>
              <a:spcAft>
                <a:spcPts val="1200"/>
              </a:spcAft>
              <a:buClrTx/>
              <a:buSzTx/>
              <a:buAutoNum type="arabicPeriod"/>
              <a:tabLst/>
              <a:defRPr/>
            </a:pPr>
            <a:r>
              <a:rPr lang="en-US" altLang="ko-KR" sz="2400" dirty="0">
                <a:solidFill>
                  <a:srgbClr val="FFFFFF"/>
                </a:solidFill>
                <a:latin typeface="Arial"/>
                <a:cs typeface="Arial"/>
              </a:rPr>
              <a:t>OSI, </a:t>
            </a:r>
            <a:r>
              <a:rPr lang="en-US" altLang="ko-KR" sz="2400" i="1" dirty="0">
                <a:solidFill>
                  <a:srgbClr val="FFFFFF"/>
                </a:solidFill>
                <a:latin typeface="Arial"/>
                <a:cs typeface="Arial"/>
              </a:rPr>
              <a:t>An Introductory Guide to Successful Advocacy</a:t>
            </a:r>
            <a:r>
              <a:rPr lang="en-US" altLang="ko-KR" sz="2400" dirty="0">
                <a:solidFill>
                  <a:srgbClr val="FFFFFF"/>
                </a:solidFill>
                <a:latin typeface="Arial"/>
                <a:cs typeface="Arial"/>
              </a:rPr>
              <a:t> (2010)</a:t>
            </a:r>
          </a:p>
          <a:p>
            <a:pPr marL="514350" marR="0" indent="-514350" algn="l" defTabSz="457200" rtl="0" eaLnBrk="1" fontAlgn="auto" latinLnBrk="0" hangingPunct="1">
              <a:lnSpc>
                <a:spcPct val="90000"/>
              </a:lnSpc>
              <a:spcBef>
                <a:spcPts val="0"/>
              </a:spcBef>
              <a:spcAft>
                <a:spcPts val="0"/>
              </a:spcAft>
              <a:buClrTx/>
              <a:buSzTx/>
              <a:buAutoNum type="arabicPeriod"/>
              <a:tabLst/>
              <a:defRPr/>
            </a:pPr>
            <a:endParaRPr lang="en-US" altLang="ko-KR" sz="2800" b="0" i="0" dirty="0">
              <a:solidFill>
                <a:srgbClr val="FFFFFF"/>
              </a:solidFill>
              <a:latin typeface="Arial"/>
              <a:cs typeface="Arial"/>
            </a:endParaRPr>
          </a:p>
          <a:p>
            <a:pPr marL="0" marR="0" indent="0" algn="l" defTabSz="457200" rtl="0" eaLnBrk="1" fontAlgn="auto" latinLnBrk="0" hangingPunct="1">
              <a:lnSpc>
                <a:spcPct val="90000"/>
              </a:lnSpc>
              <a:spcBef>
                <a:spcPts val="0"/>
              </a:spcBef>
              <a:spcAft>
                <a:spcPts val="0"/>
              </a:spcAft>
              <a:buClrTx/>
              <a:buSzTx/>
              <a:buFontTx/>
              <a:buNone/>
              <a:tabLst/>
              <a:defRPr/>
            </a:pPr>
            <a:endParaRPr lang="en-US" altLang="ko-KR" sz="6600" b="0" i="0" dirty="0">
              <a:solidFill>
                <a:srgbClr val="FFFFFF"/>
              </a:solidFill>
              <a:latin typeface="Arial"/>
              <a:cs typeface="Arial"/>
            </a:endParaRPr>
          </a:p>
          <a:p>
            <a:pPr marL="0" marR="0" indent="0" algn="l" defTabSz="457200" rtl="0" eaLnBrk="1" fontAlgn="auto" latinLnBrk="0" hangingPunct="1">
              <a:lnSpc>
                <a:spcPct val="90000"/>
              </a:lnSpc>
              <a:spcBef>
                <a:spcPts val="0"/>
              </a:spcBef>
              <a:spcAft>
                <a:spcPts val="0"/>
              </a:spcAft>
              <a:buClrTx/>
              <a:buSzTx/>
              <a:buFontTx/>
              <a:buNone/>
              <a:tabLst/>
              <a:defRPr/>
            </a:pPr>
            <a:endParaRPr lang="en-US" altLang="ko-KR" sz="3200" b="0" i="0" dirty="0">
              <a:solidFill>
                <a:srgbClr val="FFFFFF"/>
              </a:solidFill>
              <a:latin typeface="Arial"/>
              <a:cs typeface="Arial"/>
            </a:endParaRPr>
          </a:p>
        </p:txBody>
      </p:sp>
    </p:spTree>
    <p:extLst>
      <p:ext uri="{BB962C8B-B14F-4D97-AF65-F5344CB8AC3E}">
        <p14:creationId xmlns:p14="http://schemas.microsoft.com/office/powerpoint/2010/main" val="2835241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04D9A9D6-F62B-45AC-B08F-36884AE38ED7}"/>
              </a:ext>
            </a:extLst>
          </p:cNvPr>
          <p:cNvSpPr>
            <a:spLocks noChangeArrowheads="1"/>
          </p:cNvSpPr>
          <p:nvPr/>
        </p:nvSpPr>
        <p:spPr bwMode="auto">
          <a:xfrm>
            <a:off x="2286000" y="3186113"/>
            <a:ext cx="4572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3300" dirty="0"/>
              <a:t>Thank you!</a:t>
            </a:r>
            <a:br>
              <a:rPr lang="en-US" altLang="en-US" sz="3300" dirty="0"/>
            </a:br>
            <a:r>
              <a:rPr lang="en-US" altLang="en-US" sz="3300" dirty="0"/>
              <a:t>This presentation was funded by Last Mile4D</a:t>
            </a:r>
          </a:p>
        </p:txBody>
      </p:sp>
      <p:pic>
        <p:nvPicPr>
          <p:cNvPr id="23555" name="Picture 5">
            <a:extLst>
              <a:ext uri="{FF2B5EF4-FFF2-40B4-BE49-F238E27FC236}">
                <a16:creationId xmlns:a16="http://schemas.microsoft.com/office/drawing/2014/main" id="{5040CBAD-04A0-48A3-886E-8D4A03ED28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9213" y="1716088"/>
            <a:ext cx="3063875" cy="152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Slide Number Placeholder 7">
            <a:extLst>
              <a:ext uri="{FF2B5EF4-FFF2-40B4-BE49-F238E27FC236}">
                <a16:creationId xmlns:a16="http://schemas.microsoft.com/office/drawing/2014/main" id="{0B824F40-21ED-436A-AB00-A3F297EAC6F2}"/>
              </a:ext>
            </a:extLst>
          </p:cNvPr>
          <p:cNvSpPr>
            <a:spLocks noGrp="1" noChangeArrowheads="1"/>
          </p:cNvSpPr>
          <p:nvPr>
            <p:ph type="sldNum" sz="quarter" idx="11"/>
          </p:nvPr>
        </p:nvSpPr>
        <p:spPr>
          <a:xfrm>
            <a:off x="0" y="0"/>
            <a:ext cx="0" cy="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l" eaLnBrk="0" hangingPunct="0"/>
            <a:fld id="{E60CBAFD-F4CF-4ADA-A947-3B153498A4E3}" type="slidenum">
              <a:rPr lang="ru-RU" altLang="en-US" sz="1800" b="0" smtClean="0"/>
              <a:pPr algn="l" eaLnBrk="0" hangingPunct="0"/>
              <a:t>16</a:t>
            </a:fld>
            <a:endParaRPr lang="ru-RU" altLang="en-US" sz="1800" b="0"/>
          </a:p>
        </p:txBody>
      </p:sp>
    </p:spTree>
    <p:extLst>
      <p:ext uri="{BB962C8B-B14F-4D97-AF65-F5344CB8AC3E}">
        <p14:creationId xmlns:p14="http://schemas.microsoft.com/office/powerpoint/2010/main" val="4019949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0" y="0"/>
            <a:ext cx="9144000" cy="6867007"/>
          </a:xfrm>
          <a:prstGeom prst="rect">
            <a:avLst/>
          </a:prstGeom>
          <a:solidFill>
            <a:srgbClr val="4AA5D1"/>
          </a:solidFill>
          <a:ln>
            <a:noFill/>
          </a:ln>
          <a:extLst/>
        </p:spPr>
        <p:txBody>
          <a:bodyPr lIns="0" tIns="0" rIns="0" bIns="0"/>
          <a:lstStyle/>
          <a:p>
            <a:endParaRPr lang="ko-KR" dirty="0">
              <a:solidFill>
                <a:schemeClr val="tx1"/>
              </a:solidFill>
              <a:latin typeface="Arial"/>
              <a:cs typeface="Arial"/>
            </a:endParaRPr>
          </a:p>
        </p:txBody>
      </p:sp>
      <p:sp>
        <p:nvSpPr>
          <p:cNvPr id="3" name="Rectangle 2"/>
          <p:cNvSpPr>
            <a:spLocks/>
          </p:cNvSpPr>
          <p:nvPr/>
        </p:nvSpPr>
        <p:spPr bwMode="auto">
          <a:xfrm>
            <a:off x="-1370" y="0"/>
            <a:ext cx="9144000" cy="1311275"/>
          </a:xfrm>
          <a:prstGeom prst="rect">
            <a:avLst/>
          </a:prstGeom>
          <a:solidFill>
            <a:srgbClr val="000E23"/>
          </a:solidFill>
          <a:ln>
            <a:noFill/>
          </a:ln>
          <a:extLst/>
        </p:spPr>
        <p:txBody>
          <a:bodyPr lIns="0" tIns="0" rIns="0" bIns="0"/>
          <a:lstStyle/>
          <a:p>
            <a:endParaRPr lang="ko-KR" dirty="0">
              <a:latin typeface="Arial"/>
              <a:cs typeface="Arial"/>
            </a:endParaRPr>
          </a:p>
        </p:txBody>
      </p:sp>
      <p:pic>
        <p:nvPicPr>
          <p:cNvPr id="4" name="Picture 3"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1" y="361043"/>
            <a:ext cx="1547586" cy="757093"/>
          </a:xfrm>
          <a:prstGeom prst="rect">
            <a:avLst/>
          </a:prstGeom>
        </p:spPr>
      </p:pic>
      <p:sp>
        <p:nvSpPr>
          <p:cNvPr id="7" name="Rectangle 6"/>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8" name="Rectangle 7"/>
          <p:cNvSpPr/>
          <p:nvPr/>
        </p:nvSpPr>
        <p:spPr>
          <a:xfrm>
            <a:off x="2711143" y="641230"/>
            <a:ext cx="5970584" cy="207749"/>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52BCEC"/>
                </a:solidFill>
                <a:effectLst/>
                <a:uLnTx/>
                <a:uFillTx/>
                <a:latin typeface="Arial"/>
                <a:ea typeface="+mn-ea"/>
                <a:cs typeface="Arial"/>
              </a:rPr>
              <a:t>ADVOCACY</a:t>
            </a:r>
            <a:r>
              <a:rPr kumimoji="0" lang="en-US" sz="900" b="0" i="0" u="none" strike="noStrike" kern="1200" cap="none" spc="0" normalizeH="0" noProof="0" dirty="0">
                <a:ln>
                  <a:noFill/>
                </a:ln>
                <a:solidFill>
                  <a:srgbClr val="52BCEC"/>
                </a:solidFill>
                <a:effectLst/>
                <a:uLnTx/>
                <a:uFillTx/>
                <a:latin typeface="Arial"/>
                <a:ea typeface="+mn-ea"/>
                <a:cs typeface="Arial"/>
              </a:rPr>
              <a:t> SKILLS BUILDING SESSION</a:t>
            </a:r>
            <a:endParaRPr kumimoji="0" lang="en-US" sz="900" b="0" i="0" u="none" strike="noStrike" kern="1200" cap="none" spc="0" normalizeH="0" baseline="0" noProof="0" dirty="0">
              <a:ln>
                <a:noFill/>
              </a:ln>
              <a:solidFill>
                <a:srgbClr val="52BCEC"/>
              </a:solidFill>
              <a:effectLst/>
              <a:uLnTx/>
              <a:uFillTx/>
              <a:latin typeface="Arial"/>
              <a:ea typeface="+mn-ea"/>
              <a:cs typeface="Arial"/>
            </a:endParaRPr>
          </a:p>
        </p:txBody>
      </p:sp>
      <p:sp>
        <p:nvSpPr>
          <p:cNvPr id="9" name="Rectangle 8"/>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2</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13" name="TextBox 12"/>
          <p:cNvSpPr txBox="1"/>
          <p:nvPr/>
        </p:nvSpPr>
        <p:spPr>
          <a:xfrm>
            <a:off x="608582" y="1869214"/>
            <a:ext cx="7994082" cy="3211136"/>
          </a:xfrm>
          <a:prstGeom prst="rect">
            <a:avLst/>
          </a:prstGeom>
          <a:noFill/>
        </p:spPr>
        <p:txBody>
          <a:bodyPr wrap="square" rtlCol="0">
            <a:spAutoFit/>
          </a:bodyPr>
          <a:lstStyle/>
          <a:p>
            <a:pPr>
              <a:lnSpc>
                <a:spcPct val="80000"/>
              </a:lnSpc>
              <a:spcAft>
                <a:spcPts val="1200"/>
              </a:spcAft>
            </a:pPr>
            <a:r>
              <a:rPr lang="en-US" sz="2800" dirty="0">
                <a:solidFill>
                  <a:srgbClr val="000E23"/>
                </a:solidFill>
                <a:latin typeface="Arial"/>
                <a:cs typeface="Arial"/>
              </a:rPr>
              <a:t>STRUCTURE OF THE PRESENTATION</a:t>
            </a:r>
          </a:p>
          <a:p>
            <a:pPr>
              <a:lnSpc>
                <a:spcPct val="80000"/>
              </a:lnSpc>
              <a:spcAft>
                <a:spcPts val="1200"/>
              </a:spcAft>
            </a:pPr>
            <a:endParaRPr lang="en-US" sz="2800" b="0" i="0" dirty="0">
              <a:solidFill>
                <a:srgbClr val="000E23"/>
              </a:solidFill>
              <a:latin typeface="Arial"/>
              <a:cs typeface="Arial"/>
            </a:endParaRPr>
          </a:p>
          <a:p>
            <a:pPr marL="742950" indent="-742950">
              <a:lnSpc>
                <a:spcPct val="80000"/>
              </a:lnSpc>
              <a:spcAft>
                <a:spcPts val="3600"/>
              </a:spcAft>
              <a:buFont typeface="Gill Sans" charset="0"/>
              <a:buAutoNum type="arabicPeriod"/>
            </a:pPr>
            <a:r>
              <a:rPr lang="en-US" altLang="ko-KR" sz="3200" dirty="0">
                <a:solidFill>
                  <a:schemeClr val="bg1"/>
                </a:solidFill>
                <a:latin typeface="Arial"/>
                <a:cs typeface="Arial"/>
                <a:sym typeface="Gotham Medium" charset="0"/>
              </a:rPr>
              <a:t>Introduction to Advocacy</a:t>
            </a:r>
          </a:p>
          <a:p>
            <a:pPr marL="742950" indent="-742950">
              <a:lnSpc>
                <a:spcPct val="80000"/>
              </a:lnSpc>
              <a:spcAft>
                <a:spcPts val="3600"/>
              </a:spcAft>
              <a:buFont typeface="Gill Sans" charset="0"/>
              <a:buAutoNum type="arabicPeriod"/>
            </a:pPr>
            <a:r>
              <a:rPr lang="en-US" altLang="ko-KR" sz="3200" dirty="0">
                <a:solidFill>
                  <a:schemeClr val="bg1"/>
                </a:solidFill>
                <a:latin typeface="Arial"/>
                <a:cs typeface="Arial"/>
                <a:sym typeface="Gotham Medium" charset="0"/>
              </a:rPr>
              <a:t>Actor Mapping</a:t>
            </a:r>
          </a:p>
          <a:p>
            <a:pPr marL="742950" indent="-742950">
              <a:lnSpc>
                <a:spcPct val="80000"/>
              </a:lnSpc>
              <a:spcAft>
                <a:spcPts val="3600"/>
              </a:spcAft>
              <a:buFont typeface="Gill Sans" charset="0"/>
              <a:buAutoNum type="arabicPeriod"/>
            </a:pPr>
            <a:r>
              <a:rPr lang="en-US" altLang="ko-KR" sz="3200" dirty="0">
                <a:solidFill>
                  <a:schemeClr val="bg1"/>
                </a:solidFill>
                <a:latin typeface="Arial"/>
                <a:cs typeface="Arial"/>
                <a:sym typeface="Gotham Medium" charset="0"/>
              </a:rPr>
              <a:t>Advocacy Participatory Workshop</a:t>
            </a:r>
          </a:p>
        </p:txBody>
      </p:sp>
    </p:spTree>
    <p:extLst>
      <p:ext uri="{BB962C8B-B14F-4D97-AF65-F5344CB8AC3E}">
        <p14:creationId xmlns:p14="http://schemas.microsoft.com/office/powerpoint/2010/main" val="1308669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0"/>
            <a:ext cx="9144000" cy="1311275"/>
          </a:xfrm>
          <a:prstGeom prst="rect">
            <a:avLst/>
          </a:prstGeom>
          <a:solidFill>
            <a:srgbClr val="000E23"/>
          </a:solidFill>
          <a:ln>
            <a:noFill/>
          </a:ln>
          <a:extLst/>
        </p:spPr>
        <p:txBody>
          <a:bodyPr lIns="0" tIns="0" rIns="0" bIns="0"/>
          <a:lstStyle/>
          <a:p>
            <a:endParaRPr lang="ko-KR" dirty="0">
              <a:latin typeface="Arial"/>
              <a:cs typeface="Arial"/>
            </a:endParaRPr>
          </a:p>
        </p:txBody>
      </p:sp>
      <p:pic>
        <p:nvPicPr>
          <p:cNvPr id="3" name="Picture 2" descr="ONLGL_LOGO_WHT.LBcmyk.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1" y="361043"/>
            <a:ext cx="1547586" cy="757093"/>
          </a:xfrm>
          <a:prstGeom prst="rect">
            <a:avLst/>
          </a:prstGeom>
        </p:spPr>
      </p:pic>
      <p:sp>
        <p:nvSpPr>
          <p:cNvPr id="4" name="Rectangle 3"/>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5" name="Rectangle 4"/>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6" name="Rectangle 5"/>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3</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Box 6"/>
          <p:cNvSpPr txBox="1"/>
          <p:nvPr/>
        </p:nvSpPr>
        <p:spPr>
          <a:xfrm>
            <a:off x="608582" y="2128785"/>
            <a:ext cx="7994082" cy="3348609"/>
          </a:xfrm>
          <a:prstGeom prst="rect">
            <a:avLst/>
          </a:prstGeom>
          <a:noFill/>
        </p:spPr>
        <p:txBody>
          <a:bodyPr wrap="square" rtlCol="0">
            <a:spAutoFit/>
          </a:bodyPr>
          <a:lstStyle/>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O’Neill Institute for National and Global Health Law</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Research Projects</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Scholarship</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Capacity Building/Teaching</a:t>
            </a:r>
          </a:p>
          <a:p>
            <a:pPr marL="1657350" lvl="2" indent="-742950" algn="l">
              <a:lnSpc>
                <a:spcPct val="90000"/>
              </a:lnSpc>
              <a:spcBef>
                <a:spcPts val="1200"/>
              </a:spcBef>
              <a:buFont typeface="Arial" charset="0"/>
              <a:buChar char="•"/>
            </a:pPr>
            <a:r>
              <a:rPr lang="en-US" altLang="ko-KR" sz="2400" dirty="0">
                <a:solidFill>
                  <a:schemeClr val="bg1"/>
                </a:solidFill>
                <a:latin typeface="Arial"/>
                <a:cs typeface="Arial"/>
                <a:sym typeface="Gotham Medium" charset="0"/>
              </a:rPr>
              <a:t>LL.M. Program</a:t>
            </a:r>
          </a:p>
          <a:p>
            <a:pPr marL="1657350" lvl="2" indent="-742950" algn="l">
              <a:lnSpc>
                <a:spcPct val="90000"/>
              </a:lnSpc>
              <a:spcBef>
                <a:spcPts val="1200"/>
              </a:spcBef>
              <a:buFont typeface="Arial" charset="0"/>
              <a:buChar char="•"/>
            </a:pPr>
            <a:r>
              <a:rPr lang="en-US" altLang="ko-KR" sz="2400" dirty="0">
                <a:solidFill>
                  <a:schemeClr val="bg1"/>
                </a:solidFill>
                <a:latin typeface="Arial"/>
                <a:cs typeface="Arial"/>
                <a:sym typeface="Gotham Medium" charset="0"/>
              </a:rPr>
              <a:t>Certificate Programs</a:t>
            </a:r>
          </a:p>
          <a:p>
            <a:pPr marL="1657350" lvl="2" indent="-742950" algn="l">
              <a:lnSpc>
                <a:spcPct val="90000"/>
              </a:lnSpc>
              <a:spcBef>
                <a:spcPts val="1200"/>
              </a:spcBef>
              <a:buFont typeface="Arial" charset="0"/>
              <a:buChar char="•"/>
            </a:pPr>
            <a:r>
              <a:rPr lang="en-US" altLang="ko-KR" sz="2400" dirty="0">
                <a:solidFill>
                  <a:schemeClr val="bg1"/>
                </a:solidFill>
                <a:latin typeface="Arial"/>
                <a:cs typeface="Arial"/>
                <a:sym typeface="Gotham Medium" charset="0"/>
              </a:rPr>
              <a:t>Summer Programs</a:t>
            </a:r>
          </a:p>
        </p:txBody>
      </p:sp>
      <p:sp>
        <p:nvSpPr>
          <p:cNvPr id="8" name="TextBox 7"/>
          <p:cNvSpPr txBox="1"/>
          <p:nvPr/>
        </p:nvSpPr>
        <p:spPr>
          <a:xfrm>
            <a:off x="608582" y="1651599"/>
            <a:ext cx="7994082" cy="297517"/>
          </a:xfrm>
          <a:prstGeom prst="rect">
            <a:avLst/>
          </a:prstGeom>
          <a:noFill/>
        </p:spPr>
        <p:txBody>
          <a:bodyPr wrap="square" rtlCol="0">
            <a:spAutoFit/>
          </a:bodyPr>
          <a:lstStyle/>
          <a:p>
            <a:pPr>
              <a:lnSpc>
                <a:spcPct val="80000"/>
              </a:lnSpc>
            </a:pPr>
            <a:r>
              <a:rPr lang="en-US" sz="1600" dirty="0">
                <a:solidFill>
                  <a:srgbClr val="000E23"/>
                </a:solidFill>
                <a:latin typeface="Arial"/>
                <a:cs typeface="Arial"/>
              </a:rPr>
              <a:t>SECTION 1</a:t>
            </a:r>
            <a:endParaRPr lang="en-US" sz="2000" b="0" i="0" dirty="0">
              <a:solidFill>
                <a:srgbClr val="000E23"/>
              </a:solidFill>
              <a:latin typeface="Arial"/>
              <a:cs typeface="Arial"/>
            </a:endParaRPr>
          </a:p>
        </p:txBody>
      </p:sp>
      <p:sp>
        <p:nvSpPr>
          <p:cNvPr id="9" name="TextBox 8"/>
          <p:cNvSpPr txBox="1"/>
          <p:nvPr/>
        </p:nvSpPr>
        <p:spPr>
          <a:xfrm>
            <a:off x="591648" y="2092798"/>
            <a:ext cx="7994082" cy="1175706"/>
          </a:xfrm>
          <a:prstGeom prst="rect">
            <a:avLst/>
          </a:prstGeom>
          <a:noFill/>
        </p:spPr>
        <p:txBody>
          <a:bodyPr wrap="square" rtlCol="0">
            <a:spAutoFit/>
          </a:bodyPr>
          <a:lstStyle/>
          <a:p>
            <a:pPr>
              <a:lnSpc>
                <a:spcPct val="80000"/>
              </a:lnSpc>
            </a:pPr>
            <a:r>
              <a:rPr lang="en-US" sz="4400" dirty="0">
                <a:solidFill>
                  <a:srgbClr val="52BCEC"/>
                </a:solidFill>
                <a:latin typeface="Arial"/>
                <a:cs typeface="Arial"/>
              </a:rPr>
              <a:t>INTRODUCTION TO ADVOCACY</a:t>
            </a:r>
          </a:p>
        </p:txBody>
      </p:sp>
    </p:spTree>
    <p:extLst>
      <p:ext uri="{BB962C8B-B14F-4D97-AF65-F5344CB8AC3E}">
        <p14:creationId xmlns:p14="http://schemas.microsoft.com/office/powerpoint/2010/main" val="3553608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1"/>
            <a:ext cx="9144000" cy="901700"/>
          </a:xfrm>
          <a:prstGeom prst="rect">
            <a:avLst/>
          </a:prstGeom>
          <a:solidFill>
            <a:srgbClr val="000E23"/>
          </a:solidFill>
          <a:ln>
            <a:noFill/>
          </a:ln>
          <a:extLst/>
        </p:spPr>
        <p:txBody>
          <a:bodyPr lIns="0" tIns="0" rIns="0" bIns="0"/>
          <a:lstStyle/>
          <a:p>
            <a:endParaRPr lang="ko-KR" dirty="0">
              <a:latin typeface="Arial"/>
              <a:cs typeface="Arial"/>
            </a:endParaRPr>
          </a:p>
        </p:txBody>
      </p:sp>
      <p:sp>
        <p:nvSpPr>
          <p:cNvPr id="3" name="Rectangle 2"/>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4" name="Rectangle 3"/>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5" name="Rectangle 4"/>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4</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6" name="TextBox 5"/>
          <p:cNvSpPr txBox="1"/>
          <p:nvPr/>
        </p:nvSpPr>
        <p:spPr>
          <a:xfrm>
            <a:off x="608582" y="1126645"/>
            <a:ext cx="7994082" cy="246221"/>
          </a:xfrm>
          <a:prstGeom prst="rect">
            <a:avLst/>
          </a:prstGeom>
          <a:noFill/>
        </p:spPr>
        <p:txBody>
          <a:bodyPr wrap="square" rtlCol="0">
            <a:spAutoFit/>
          </a:bodyPr>
          <a:lstStyle/>
          <a:p>
            <a:pPr>
              <a:lnSpc>
                <a:spcPct val="80000"/>
              </a:lnSpc>
            </a:pPr>
            <a:r>
              <a:rPr lang="en-US" sz="1200" dirty="0">
                <a:solidFill>
                  <a:srgbClr val="000E23"/>
                </a:solidFill>
                <a:latin typeface="Arial"/>
                <a:cs typeface="Arial"/>
              </a:rPr>
              <a:t>SECTION 1: </a:t>
            </a:r>
            <a:r>
              <a:rPr lang="en-US" sz="1200" dirty="0">
                <a:solidFill>
                  <a:srgbClr val="999999"/>
                </a:solidFill>
                <a:latin typeface="Arial"/>
                <a:cs typeface="Arial"/>
              </a:rPr>
              <a:t>INTRODUCTION TO ADVOCACY</a:t>
            </a:r>
          </a:p>
        </p:txBody>
      </p:sp>
      <p:sp>
        <p:nvSpPr>
          <p:cNvPr id="7" name="TextBox 6"/>
          <p:cNvSpPr txBox="1"/>
          <p:nvPr/>
        </p:nvSpPr>
        <p:spPr>
          <a:xfrm>
            <a:off x="608582" y="1635105"/>
            <a:ext cx="7994082" cy="4852610"/>
          </a:xfrm>
          <a:prstGeom prst="rect">
            <a:avLst/>
          </a:prstGeom>
          <a:noFill/>
        </p:spPr>
        <p:txBody>
          <a:bodyPr wrap="square" rtlCol="0">
            <a:spAutoFit/>
          </a:bodyPr>
          <a:lstStyle/>
          <a:p>
            <a:pPr>
              <a:lnSpc>
                <a:spcPct val="80000"/>
              </a:lnSpc>
              <a:spcAft>
                <a:spcPts val="1800"/>
              </a:spcAft>
            </a:pPr>
            <a:r>
              <a:rPr lang="en-US" sz="2800" b="0" i="0" dirty="0">
                <a:solidFill>
                  <a:srgbClr val="000E23"/>
                </a:solidFill>
                <a:latin typeface="Arial"/>
                <a:cs typeface="Arial"/>
              </a:rPr>
              <a:t>WHAT IS ADVOCACY?</a:t>
            </a:r>
          </a:p>
          <a:p>
            <a:pPr marL="457200" indent="-457200">
              <a:lnSpc>
                <a:spcPct val="80000"/>
              </a:lnSpc>
              <a:spcAft>
                <a:spcPts val="3600"/>
              </a:spcAft>
              <a:buFont typeface="Arial" panose="020B0604020202020204" pitchFamily="34" charset="0"/>
              <a:buChar char="•"/>
            </a:pPr>
            <a:r>
              <a:rPr lang="en-US" sz="2200" dirty="0">
                <a:latin typeface="Arial" panose="020B0604020202020204" pitchFamily="34" charset="0"/>
                <a:cs typeface="Arial" panose="020B0604020202020204" pitchFamily="34" charset="0"/>
              </a:rPr>
              <a:t>“Advocacy is the deliberate process, based on demonstrated evidence, to directly and indirectly influence decision makers, stakeholders and relevant audiences to support and implement actions that contribute to the fulfillment of children’s and women’s rights.” (UNICEF) </a:t>
            </a:r>
          </a:p>
          <a:p>
            <a:pPr marL="457200" indent="-457200">
              <a:lnSpc>
                <a:spcPct val="80000"/>
              </a:lnSpc>
              <a:spcAft>
                <a:spcPts val="3600"/>
              </a:spcAft>
              <a:buFont typeface="Arial" panose="020B0604020202020204" pitchFamily="34" charset="0"/>
              <a:buChar char="•"/>
            </a:pPr>
            <a:r>
              <a:rPr lang="en-US" sz="2200" dirty="0">
                <a:latin typeface="Arial" panose="020B0604020202020204" pitchFamily="34" charset="0"/>
                <a:cs typeface="Arial" panose="020B0604020202020204" pitchFamily="34" charset="0"/>
              </a:rPr>
              <a:t>“Advocacy is an organized attempt to change policy, practice, and/or attitudes by presenting evidence and arguments for how and why change should happen.” (OSF)</a:t>
            </a:r>
          </a:p>
          <a:p>
            <a:pPr marL="457200" indent="-457200">
              <a:lnSpc>
                <a:spcPct val="80000"/>
              </a:lnSpc>
              <a:spcAft>
                <a:spcPts val="3600"/>
              </a:spcAft>
              <a:buFont typeface="Arial" panose="020B0604020202020204" pitchFamily="34" charset="0"/>
              <a:buChar char="•"/>
            </a:pPr>
            <a:r>
              <a:rPr lang="en-US" sz="2200" dirty="0">
                <a:latin typeface="Arial" panose="020B0604020202020204" pitchFamily="34" charset="0"/>
                <a:cs typeface="Arial" panose="020B0604020202020204" pitchFamily="34" charset="0"/>
              </a:rPr>
              <a:t>“Advocacy is a set of political actions implemented according to a strategic plan and aiming to focus the attention of the community on a specific problem and guide decision makers toward a solution.” (IPPF/WHR)</a:t>
            </a:r>
          </a:p>
        </p:txBody>
      </p:sp>
      <p:pic>
        <p:nvPicPr>
          <p:cNvPr id="8" name="Picture 7" descr="ONLGL_LOGO_WHT.LBcmyk.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272" y="361044"/>
            <a:ext cx="838199" cy="410054"/>
          </a:xfrm>
          <a:prstGeom prst="rect">
            <a:avLst/>
          </a:prstGeom>
        </p:spPr>
      </p:pic>
    </p:spTree>
    <p:extLst>
      <p:ext uri="{BB962C8B-B14F-4D97-AF65-F5344CB8AC3E}">
        <p14:creationId xmlns:p14="http://schemas.microsoft.com/office/powerpoint/2010/main" val="10110315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1"/>
            <a:ext cx="9144000" cy="901700"/>
          </a:xfrm>
          <a:prstGeom prst="rect">
            <a:avLst/>
          </a:prstGeom>
          <a:solidFill>
            <a:srgbClr val="000E23"/>
          </a:solidFill>
          <a:ln>
            <a:noFill/>
          </a:ln>
          <a:extLst/>
        </p:spPr>
        <p:txBody>
          <a:bodyPr lIns="0" tIns="0" rIns="0" bIns="0"/>
          <a:lstStyle/>
          <a:p>
            <a:endParaRPr lang="ko-KR" dirty="0">
              <a:latin typeface="Arial"/>
              <a:cs typeface="Arial"/>
            </a:endParaRPr>
          </a:p>
        </p:txBody>
      </p:sp>
      <p:sp>
        <p:nvSpPr>
          <p:cNvPr id="3" name="Rectangle 2"/>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4" name="Rectangle 3"/>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5" name="Rectangle 4"/>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5</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6" name="TextBox 5"/>
          <p:cNvSpPr txBox="1"/>
          <p:nvPr/>
        </p:nvSpPr>
        <p:spPr>
          <a:xfrm>
            <a:off x="608582" y="1126645"/>
            <a:ext cx="7994082" cy="246221"/>
          </a:xfrm>
          <a:prstGeom prst="rect">
            <a:avLst/>
          </a:prstGeom>
          <a:noFill/>
        </p:spPr>
        <p:txBody>
          <a:bodyPr wrap="square" rtlCol="0">
            <a:spAutoFit/>
          </a:bodyPr>
          <a:lstStyle/>
          <a:p>
            <a:pPr>
              <a:lnSpc>
                <a:spcPct val="80000"/>
              </a:lnSpc>
            </a:pPr>
            <a:r>
              <a:rPr lang="en-US" sz="1200" dirty="0">
                <a:solidFill>
                  <a:srgbClr val="000E23"/>
                </a:solidFill>
                <a:latin typeface="Arial"/>
                <a:cs typeface="Arial"/>
              </a:rPr>
              <a:t>SECTION 1: </a:t>
            </a:r>
            <a:r>
              <a:rPr lang="en-US" sz="1200" dirty="0">
                <a:solidFill>
                  <a:srgbClr val="999999"/>
                </a:solidFill>
                <a:latin typeface="Arial"/>
                <a:cs typeface="Arial"/>
              </a:rPr>
              <a:t>INTRODUCTION TO ADVOCACY</a:t>
            </a:r>
          </a:p>
        </p:txBody>
      </p:sp>
      <p:sp>
        <p:nvSpPr>
          <p:cNvPr id="7" name="TextBox 6"/>
          <p:cNvSpPr txBox="1"/>
          <p:nvPr/>
        </p:nvSpPr>
        <p:spPr>
          <a:xfrm>
            <a:off x="608582" y="1635105"/>
            <a:ext cx="7994082" cy="3736407"/>
          </a:xfrm>
          <a:prstGeom prst="rect">
            <a:avLst/>
          </a:prstGeom>
          <a:noFill/>
        </p:spPr>
        <p:txBody>
          <a:bodyPr wrap="square" rtlCol="0">
            <a:spAutoFit/>
          </a:bodyPr>
          <a:lstStyle/>
          <a:p>
            <a:pPr>
              <a:lnSpc>
                <a:spcPct val="80000"/>
              </a:lnSpc>
              <a:spcAft>
                <a:spcPts val="1200"/>
              </a:spcAft>
            </a:pPr>
            <a:r>
              <a:rPr lang="en-US" sz="2800" b="0" i="0" dirty="0">
                <a:solidFill>
                  <a:srgbClr val="000E23"/>
                </a:solidFill>
                <a:latin typeface="Arial"/>
                <a:cs typeface="Arial"/>
              </a:rPr>
              <a:t>WHAT IS NOT ADVOCACY?</a:t>
            </a:r>
          </a:p>
          <a:p>
            <a:pPr>
              <a:lnSpc>
                <a:spcPct val="80000"/>
              </a:lnSpc>
              <a:spcAft>
                <a:spcPts val="1200"/>
              </a:spcAft>
            </a:pPr>
            <a:endParaRPr lang="en-US" sz="2800" b="0" i="0" dirty="0">
              <a:solidFill>
                <a:srgbClr val="000E23"/>
              </a:solidFill>
              <a:latin typeface="Arial"/>
              <a:cs typeface="Arial"/>
            </a:endParaRPr>
          </a:p>
          <a:p>
            <a:pPr marL="285750" indent="-285750">
              <a:lnSpc>
                <a:spcPct val="100000"/>
              </a:lnSpc>
              <a:spcAft>
                <a:spcPts val="2400"/>
              </a:spcAft>
              <a:buFont typeface="Arial"/>
              <a:buChar char="•"/>
            </a:pPr>
            <a:r>
              <a:rPr lang="en-US" sz="2800" dirty="0">
                <a:latin typeface="Arial"/>
                <a:cs typeface="Arial"/>
              </a:rPr>
              <a:t>Information, Education, Communication (IEC)</a:t>
            </a:r>
          </a:p>
          <a:p>
            <a:pPr marL="285750" indent="-285750">
              <a:lnSpc>
                <a:spcPct val="100000"/>
              </a:lnSpc>
              <a:spcAft>
                <a:spcPts val="2400"/>
              </a:spcAft>
              <a:buFont typeface="Arial"/>
              <a:buChar char="•"/>
            </a:pPr>
            <a:r>
              <a:rPr lang="en-US" sz="2800" dirty="0">
                <a:latin typeface="Arial"/>
                <a:cs typeface="Arial"/>
              </a:rPr>
              <a:t>Community Mobilization</a:t>
            </a:r>
          </a:p>
          <a:p>
            <a:pPr marL="285750" indent="-285750">
              <a:lnSpc>
                <a:spcPct val="100000"/>
              </a:lnSpc>
              <a:spcAft>
                <a:spcPts val="2400"/>
              </a:spcAft>
              <a:buFont typeface="Arial"/>
              <a:buChar char="•"/>
            </a:pPr>
            <a:r>
              <a:rPr lang="en-US" sz="2800" dirty="0">
                <a:latin typeface="Arial"/>
                <a:cs typeface="Arial"/>
              </a:rPr>
              <a:t>Public Relations</a:t>
            </a:r>
          </a:p>
          <a:p>
            <a:pPr marL="285750" indent="-285750">
              <a:lnSpc>
                <a:spcPct val="100000"/>
              </a:lnSpc>
              <a:spcAft>
                <a:spcPts val="2400"/>
              </a:spcAft>
              <a:buFont typeface="Arial"/>
              <a:buChar char="•"/>
            </a:pPr>
            <a:r>
              <a:rPr lang="en-US" sz="2800" dirty="0">
                <a:latin typeface="Arial"/>
                <a:cs typeface="Arial"/>
              </a:rPr>
              <a:t>Fundraising</a:t>
            </a:r>
          </a:p>
        </p:txBody>
      </p:sp>
      <p:pic>
        <p:nvPicPr>
          <p:cNvPr id="8" name="Picture 7"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72" y="361044"/>
            <a:ext cx="838199" cy="410054"/>
          </a:xfrm>
          <a:prstGeom prst="rect">
            <a:avLst/>
          </a:prstGeom>
        </p:spPr>
      </p:pic>
    </p:spTree>
    <p:extLst>
      <p:ext uri="{BB962C8B-B14F-4D97-AF65-F5344CB8AC3E}">
        <p14:creationId xmlns:p14="http://schemas.microsoft.com/office/powerpoint/2010/main" val="4053634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1"/>
            <a:ext cx="9144000" cy="901700"/>
          </a:xfrm>
          <a:prstGeom prst="rect">
            <a:avLst/>
          </a:prstGeom>
          <a:solidFill>
            <a:srgbClr val="000E23"/>
          </a:solidFill>
          <a:ln>
            <a:noFill/>
          </a:ln>
          <a:extLst/>
        </p:spPr>
        <p:txBody>
          <a:bodyPr lIns="0" tIns="0" rIns="0" bIns="0"/>
          <a:lstStyle/>
          <a:p>
            <a:endParaRPr lang="ko-KR" dirty="0">
              <a:latin typeface="Arial"/>
              <a:cs typeface="Arial"/>
            </a:endParaRPr>
          </a:p>
        </p:txBody>
      </p:sp>
      <p:sp>
        <p:nvSpPr>
          <p:cNvPr id="3" name="Rectangle 2"/>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4" name="Rectangle 3"/>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5" name="Rectangle 4"/>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6</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6" name="TextBox 5"/>
          <p:cNvSpPr txBox="1"/>
          <p:nvPr/>
        </p:nvSpPr>
        <p:spPr>
          <a:xfrm>
            <a:off x="608582" y="1126645"/>
            <a:ext cx="7994082" cy="246221"/>
          </a:xfrm>
          <a:prstGeom prst="rect">
            <a:avLst/>
          </a:prstGeom>
          <a:noFill/>
        </p:spPr>
        <p:txBody>
          <a:bodyPr wrap="square" rtlCol="0">
            <a:spAutoFit/>
          </a:bodyPr>
          <a:lstStyle/>
          <a:p>
            <a:pPr>
              <a:lnSpc>
                <a:spcPct val="80000"/>
              </a:lnSpc>
            </a:pPr>
            <a:r>
              <a:rPr lang="en-US" sz="1200" dirty="0">
                <a:solidFill>
                  <a:srgbClr val="000E23"/>
                </a:solidFill>
                <a:latin typeface="Arial"/>
                <a:cs typeface="Arial"/>
              </a:rPr>
              <a:t>SECTION 1: </a:t>
            </a:r>
            <a:r>
              <a:rPr lang="en-US" sz="1200" dirty="0">
                <a:solidFill>
                  <a:srgbClr val="999999"/>
                </a:solidFill>
                <a:latin typeface="Arial"/>
                <a:cs typeface="Arial"/>
              </a:rPr>
              <a:t>INTRODUCTION TO ADVOCACY</a:t>
            </a:r>
          </a:p>
        </p:txBody>
      </p:sp>
      <p:sp>
        <p:nvSpPr>
          <p:cNvPr id="7" name="TextBox 6"/>
          <p:cNvSpPr txBox="1"/>
          <p:nvPr/>
        </p:nvSpPr>
        <p:spPr>
          <a:xfrm>
            <a:off x="608582" y="1635105"/>
            <a:ext cx="7994082" cy="451406"/>
          </a:xfrm>
          <a:prstGeom prst="rect">
            <a:avLst/>
          </a:prstGeom>
          <a:noFill/>
        </p:spPr>
        <p:txBody>
          <a:bodyPr wrap="square" rtlCol="0">
            <a:spAutoFit/>
          </a:bodyPr>
          <a:lstStyle/>
          <a:p>
            <a:pPr>
              <a:lnSpc>
                <a:spcPct val="80000"/>
              </a:lnSpc>
              <a:spcAft>
                <a:spcPts val="1200"/>
              </a:spcAft>
            </a:pPr>
            <a:r>
              <a:rPr lang="en-US" sz="2800" b="0" i="0" dirty="0">
                <a:solidFill>
                  <a:srgbClr val="000E23"/>
                </a:solidFill>
                <a:latin typeface="Arial"/>
                <a:cs typeface="Arial"/>
              </a:rPr>
              <a:t>OVERVIEW OF </a:t>
            </a:r>
            <a:r>
              <a:rPr lang="en-US" sz="2800" dirty="0">
                <a:solidFill>
                  <a:srgbClr val="000E23"/>
                </a:solidFill>
                <a:latin typeface="Arial"/>
                <a:cs typeface="Arial"/>
              </a:rPr>
              <a:t>THE </a:t>
            </a:r>
            <a:r>
              <a:rPr lang="en-US" sz="2800" b="0" i="0" dirty="0">
                <a:solidFill>
                  <a:srgbClr val="000E23"/>
                </a:solidFill>
                <a:latin typeface="Arial"/>
                <a:cs typeface="Arial"/>
              </a:rPr>
              <a:t>PROCESS</a:t>
            </a:r>
          </a:p>
        </p:txBody>
      </p:sp>
      <p:pic>
        <p:nvPicPr>
          <p:cNvPr id="8" name="Picture 7"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72" y="361044"/>
            <a:ext cx="838199" cy="410054"/>
          </a:xfrm>
          <a:prstGeom prst="rect">
            <a:avLst/>
          </a:prstGeom>
        </p:spPr>
      </p:pic>
      <p:graphicFrame>
        <p:nvGraphicFramePr>
          <p:cNvPr id="10" name="Diagram 9"/>
          <p:cNvGraphicFramePr/>
          <p:nvPr>
            <p:extLst>
              <p:ext uri="{D42A27DB-BD31-4B8C-83A1-F6EECF244321}">
                <p14:modId xmlns:p14="http://schemas.microsoft.com/office/powerpoint/2010/main" val="1571807001"/>
              </p:ext>
            </p:extLst>
          </p:nvPr>
        </p:nvGraphicFramePr>
        <p:xfrm>
          <a:off x="1004443" y="2271263"/>
          <a:ext cx="7132974" cy="434342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24608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0"/>
            <a:ext cx="9144000" cy="1311275"/>
          </a:xfrm>
          <a:prstGeom prst="rect">
            <a:avLst/>
          </a:prstGeom>
          <a:solidFill>
            <a:srgbClr val="000E23"/>
          </a:solidFill>
          <a:ln>
            <a:noFill/>
          </a:ln>
          <a:extLst/>
        </p:spPr>
        <p:txBody>
          <a:bodyPr lIns="0" tIns="0" rIns="0" bIns="0"/>
          <a:lstStyle/>
          <a:p>
            <a:endParaRPr lang="ko-KR" dirty="0">
              <a:latin typeface="Arial"/>
              <a:cs typeface="Arial"/>
            </a:endParaRPr>
          </a:p>
        </p:txBody>
      </p:sp>
      <p:pic>
        <p:nvPicPr>
          <p:cNvPr id="3" name="Picture 2"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1" y="361043"/>
            <a:ext cx="1547586" cy="757093"/>
          </a:xfrm>
          <a:prstGeom prst="rect">
            <a:avLst/>
          </a:prstGeom>
        </p:spPr>
      </p:pic>
      <p:sp>
        <p:nvSpPr>
          <p:cNvPr id="4" name="Rectangle 3"/>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5" name="Rectangle 4"/>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6" name="Rectangle 5"/>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7</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Box 6"/>
          <p:cNvSpPr txBox="1"/>
          <p:nvPr/>
        </p:nvSpPr>
        <p:spPr>
          <a:xfrm>
            <a:off x="608582" y="2128785"/>
            <a:ext cx="7994082" cy="3348609"/>
          </a:xfrm>
          <a:prstGeom prst="rect">
            <a:avLst/>
          </a:prstGeom>
          <a:noFill/>
        </p:spPr>
        <p:txBody>
          <a:bodyPr wrap="square" rtlCol="0">
            <a:spAutoFit/>
          </a:bodyPr>
          <a:lstStyle/>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O’Neill Institute for National and Global Health Law</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Research Projects</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Scholarship</a:t>
            </a:r>
          </a:p>
          <a:p>
            <a:pPr marL="742950" indent="-742950" algn="l">
              <a:lnSpc>
                <a:spcPct val="90000"/>
              </a:lnSpc>
              <a:spcBef>
                <a:spcPts val="1200"/>
              </a:spcBef>
              <a:buFont typeface="Gill Sans" charset="0"/>
              <a:buAutoNum type="arabicPeriod"/>
            </a:pPr>
            <a:r>
              <a:rPr lang="en-US" altLang="ko-KR" sz="2400" dirty="0">
                <a:solidFill>
                  <a:schemeClr val="bg1"/>
                </a:solidFill>
                <a:latin typeface="Arial"/>
                <a:cs typeface="Arial"/>
                <a:sym typeface="Gotham Medium" charset="0"/>
              </a:rPr>
              <a:t>Capacity Building/Teaching</a:t>
            </a:r>
          </a:p>
          <a:p>
            <a:pPr marL="1657350" lvl="2" indent="-742950" algn="l">
              <a:lnSpc>
                <a:spcPct val="90000"/>
              </a:lnSpc>
              <a:spcBef>
                <a:spcPts val="1200"/>
              </a:spcBef>
              <a:buFont typeface="Arial" charset="0"/>
              <a:buChar char="•"/>
            </a:pPr>
            <a:r>
              <a:rPr lang="en-US" altLang="ko-KR" sz="2400" dirty="0">
                <a:solidFill>
                  <a:schemeClr val="bg1"/>
                </a:solidFill>
                <a:latin typeface="Arial"/>
                <a:cs typeface="Arial"/>
                <a:sym typeface="Gotham Medium" charset="0"/>
              </a:rPr>
              <a:t>LL.M. Program</a:t>
            </a:r>
          </a:p>
          <a:p>
            <a:pPr marL="1657350" lvl="2" indent="-742950" algn="l">
              <a:lnSpc>
                <a:spcPct val="90000"/>
              </a:lnSpc>
              <a:spcBef>
                <a:spcPts val="1200"/>
              </a:spcBef>
              <a:buFont typeface="Arial" charset="0"/>
              <a:buChar char="•"/>
            </a:pPr>
            <a:r>
              <a:rPr lang="en-US" altLang="ko-KR" sz="2400" dirty="0">
                <a:solidFill>
                  <a:schemeClr val="bg1"/>
                </a:solidFill>
                <a:latin typeface="Arial"/>
                <a:cs typeface="Arial"/>
                <a:sym typeface="Gotham Medium" charset="0"/>
              </a:rPr>
              <a:t>Certificate Programs</a:t>
            </a:r>
          </a:p>
          <a:p>
            <a:pPr marL="1657350" lvl="2" indent="-742950" algn="l">
              <a:lnSpc>
                <a:spcPct val="90000"/>
              </a:lnSpc>
              <a:spcBef>
                <a:spcPts val="1200"/>
              </a:spcBef>
              <a:buFont typeface="Arial" charset="0"/>
              <a:buChar char="•"/>
            </a:pPr>
            <a:r>
              <a:rPr lang="en-US" altLang="ko-KR" sz="2400" dirty="0">
                <a:solidFill>
                  <a:schemeClr val="bg1"/>
                </a:solidFill>
                <a:latin typeface="Arial"/>
                <a:cs typeface="Arial"/>
                <a:sym typeface="Gotham Medium" charset="0"/>
              </a:rPr>
              <a:t>Summer Programs</a:t>
            </a:r>
          </a:p>
        </p:txBody>
      </p:sp>
      <p:sp>
        <p:nvSpPr>
          <p:cNvPr id="8" name="TextBox 7"/>
          <p:cNvSpPr txBox="1"/>
          <p:nvPr/>
        </p:nvSpPr>
        <p:spPr>
          <a:xfrm>
            <a:off x="608582" y="1651599"/>
            <a:ext cx="7994082" cy="297517"/>
          </a:xfrm>
          <a:prstGeom prst="rect">
            <a:avLst/>
          </a:prstGeom>
          <a:noFill/>
        </p:spPr>
        <p:txBody>
          <a:bodyPr wrap="square" rtlCol="0">
            <a:spAutoFit/>
          </a:bodyPr>
          <a:lstStyle/>
          <a:p>
            <a:pPr>
              <a:lnSpc>
                <a:spcPct val="80000"/>
              </a:lnSpc>
            </a:pPr>
            <a:r>
              <a:rPr lang="en-US" sz="1600" dirty="0">
                <a:solidFill>
                  <a:srgbClr val="000E23"/>
                </a:solidFill>
                <a:latin typeface="Arial"/>
                <a:cs typeface="Arial"/>
              </a:rPr>
              <a:t>SECTION 2</a:t>
            </a:r>
            <a:endParaRPr lang="en-US" sz="2000" b="0" i="0" dirty="0">
              <a:solidFill>
                <a:srgbClr val="000E23"/>
              </a:solidFill>
              <a:latin typeface="Arial"/>
              <a:cs typeface="Arial"/>
            </a:endParaRPr>
          </a:p>
        </p:txBody>
      </p:sp>
      <p:sp>
        <p:nvSpPr>
          <p:cNvPr id="9" name="TextBox 8"/>
          <p:cNvSpPr txBox="1"/>
          <p:nvPr/>
        </p:nvSpPr>
        <p:spPr>
          <a:xfrm>
            <a:off x="591648" y="2092798"/>
            <a:ext cx="7994082" cy="656590"/>
          </a:xfrm>
          <a:prstGeom prst="rect">
            <a:avLst/>
          </a:prstGeom>
          <a:noFill/>
        </p:spPr>
        <p:txBody>
          <a:bodyPr wrap="square" rtlCol="0">
            <a:spAutoFit/>
          </a:bodyPr>
          <a:lstStyle/>
          <a:p>
            <a:pPr>
              <a:lnSpc>
                <a:spcPct val="80000"/>
              </a:lnSpc>
            </a:pPr>
            <a:r>
              <a:rPr lang="en-US" sz="4400" dirty="0">
                <a:solidFill>
                  <a:srgbClr val="52BCEC"/>
                </a:solidFill>
                <a:latin typeface="Arial"/>
                <a:cs typeface="Arial"/>
              </a:rPr>
              <a:t>ACTOR MAPPING</a:t>
            </a:r>
          </a:p>
        </p:txBody>
      </p:sp>
    </p:spTree>
    <p:extLst>
      <p:ext uri="{BB962C8B-B14F-4D97-AF65-F5344CB8AC3E}">
        <p14:creationId xmlns:p14="http://schemas.microsoft.com/office/powerpoint/2010/main" val="2821817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1"/>
            <a:ext cx="9144000" cy="901700"/>
          </a:xfrm>
          <a:prstGeom prst="rect">
            <a:avLst/>
          </a:prstGeom>
          <a:solidFill>
            <a:srgbClr val="000E23"/>
          </a:solidFill>
          <a:ln>
            <a:noFill/>
          </a:ln>
          <a:extLst/>
        </p:spPr>
        <p:txBody>
          <a:bodyPr lIns="0" tIns="0" rIns="0" bIns="0"/>
          <a:lstStyle/>
          <a:p>
            <a:endParaRPr lang="ko-KR" dirty="0">
              <a:latin typeface="Arial"/>
              <a:cs typeface="Arial"/>
            </a:endParaRPr>
          </a:p>
        </p:txBody>
      </p:sp>
      <p:sp>
        <p:nvSpPr>
          <p:cNvPr id="3" name="Rectangle 2"/>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4" name="Rectangle 3"/>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5" name="Rectangle 4"/>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8</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6" name="TextBox 5"/>
          <p:cNvSpPr txBox="1"/>
          <p:nvPr/>
        </p:nvSpPr>
        <p:spPr>
          <a:xfrm>
            <a:off x="608582" y="1126645"/>
            <a:ext cx="7994082" cy="246221"/>
          </a:xfrm>
          <a:prstGeom prst="rect">
            <a:avLst/>
          </a:prstGeom>
          <a:noFill/>
        </p:spPr>
        <p:txBody>
          <a:bodyPr wrap="square" rtlCol="0">
            <a:spAutoFit/>
          </a:bodyPr>
          <a:lstStyle/>
          <a:p>
            <a:pPr>
              <a:lnSpc>
                <a:spcPct val="80000"/>
              </a:lnSpc>
            </a:pPr>
            <a:r>
              <a:rPr lang="en-US" sz="1200" dirty="0">
                <a:solidFill>
                  <a:srgbClr val="000E23"/>
                </a:solidFill>
                <a:latin typeface="Arial"/>
                <a:cs typeface="Arial"/>
              </a:rPr>
              <a:t>SECTION 2: </a:t>
            </a:r>
            <a:r>
              <a:rPr lang="en-US" sz="1200" dirty="0">
                <a:solidFill>
                  <a:srgbClr val="999999"/>
                </a:solidFill>
                <a:latin typeface="Arial"/>
                <a:cs typeface="Arial"/>
              </a:rPr>
              <a:t>ACTOR MAPPING</a:t>
            </a:r>
          </a:p>
        </p:txBody>
      </p:sp>
      <p:sp>
        <p:nvSpPr>
          <p:cNvPr id="7" name="TextBox 6"/>
          <p:cNvSpPr txBox="1"/>
          <p:nvPr/>
        </p:nvSpPr>
        <p:spPr>
          <a:xfrm>
            <a:off x="608582" y="1635105"/>
            <a:ext cx="7994082" cy="451406"/>
          </a:xfrm>
          <a:prstGeom prst="rect">
            <a:avLst/>
          </a:prstGeom>
          <a:noFill/>
        </p:spPr>
        <p:txBody>
          <a:bodyPr wrap="square" rtlCol="0">
            <a:spAutoFit/>
          </a:bodyPr>
          <a:lstStyle/>
          <a:p>
            <a:pPr>
              <a:lnSpc>
                <a:spcPct val="80000"/>
              </a:lnSpc>
              <a:spcAft>
                <a:spcPts val="1200"/>
              </a:spcAft>
            </a:pPr>
            <a:r>
              <a:rPr lang="en-US" sz="2800" dirty="0">
                <a:solidFill>
                  <a:srgbClr val="000E23"/>
                </a:solidFill>
                <a:latin typeface="Arial"/>
                <a:cs typeface="Arial"/>
              </a:rPr>
              <a:t>AUDIENCE CLASSIFICATION</a:t>
            </a:r>
          </a:p>
        </p:txBody>
      </p:sp>
      <p:pic>
        <p:nvPicPr>
          <p:cNvPr id="8" name="Picture 7"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72" y="361044"/>
            <a:ext cx="838199" cy="410054"/>
          </a:xfrm>
          <a:prstGeom prst="rect">
            <a:avLst/>
          </a:prstGeom>
        </p:spPr>
      </p:pic>
      <p:graphicFrame>
        <p:nvGraphicFramePr>
          <p:cNvPr id="10" name="Diagram 9"/>
          <p:cNvGraphicFramePr/>
          <p:nvPr>
            <p:extLst>
              <p:ext uri="{D42A27DB-BD31-4B8C-83A1-F6EECF244321}">
                <p14:modId xmlns:p14="http://schemas.microsoft.com/office/powerpoint/2010/main" val="4193302548"/>
              </p:ext>
            </p:extLst>
          </p:nvPr>
        </p:nvGraphicFramePr>
        <p:xfrm>
          <a:off x="608582" y="2457828"/>
          <a:ext cx="7870387" cy="378979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7952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bwMode="auto">
          <a:xfrm>
            <a:off x="-1370" y="1"/>
            <a:ext cx="9144000" cy="901700"/>
          </a:xfrm>
          <a:prstGeom prst="rect">
            <a:avLst/>
          </a:prstGeom>
          <a:solidFill>
            <a:srgbClr val="000E23"/>
          </a:solidFill>
          <a:ln>
            <a:noFill/>
          </a:ln>
          <a:extLst/>
        </p:spPr>
        <p:txBody>
          <a:bodyPr lIns="0" tIns="0" rIns="0" bIns="0"/>
          <a:lstStyle/>
          <a:p>
            <a:endParaRPr lang="ko-KR" dirty="0">
              <a:latin typeface="Arial"/>
              <a:cs typeface="Arial"/>
            </a:endParaRPr>
          </a:p>
        </p:txBody>
      </p:sp>
      <p:sp>
        <p:nvSpPr>
          <p:cNvPr id="3" name="Rectangle 2"/>
          <p:cNvSpPr/>
          <p:nvPr/>
        </p:nvSpPr>
        <p:spPr>
          <a:xfrm>
            <a:off x="2286000" y="3156618"/>
            <a:ext cx="4572000" cy="323165"/>
          </a:xfrm>
          <a:prstGeom prst="rect">
            <a:avLst/>
          </a:prstGeom>
        </p:spPr>
        <p:txBody>
          <a:bodyPr>
            <a:spAutoFit/>
          </a:bodyPr>
          <a:lstStyle/>
          <a:p>
            <a:pPr algn="r">
              <a:lnSpc>
                <a:spcPct val="80000"/>
              </a:lnSpc>
            </a:pPr>
            <a:endParaRPr lang="en-US" sz="1800" b="0" i="0" dirty="0">
              <a:solidFill>
                <a:srgbClr val="FFFFFF"/>
              </a:solidFill>
              <a:latin typeface="Arial"/>
              <a:cs typeface="Arial"/>
            </a:endParaRPr>
          </a:p>
        </p:txBody>
      </p:sp>
      <p:sp>
        <p:nvSpPr>
          <p:cNvPr id="4" name="Rectangle 3"/>
          <p:cNvSpPr/>
          <p:nvPr/>
        </p:nvSpPr>
        <p:spPr>
          <a:xfrm>
            <a:off x="2711143" y="641230"/>
            <a:ext cx="5970584" cy="207749"/>
          </a:xfrm>
          <a:prstGeom prst="rect">
            <a:avLst/>
          </a:prstGeom>
        </p:spPr>
        <p:txBody>
          <a:bodyPr wrap="square">
            <a:spAutoFit/>
          </a:bodyPr>
          <a:lstStyle/>
          <a:p>
            <a:pPr lvl="0" algn="r">
              <a:lnSpc>
                <a:spcPct val="80000"/>
              </a:lnSpc>
              <a:defRPr/>
            </a:pPr>
            <a:r>
              <a:rPr lang="en-US" sz="900" dirty="0">
                <a:solidFill>
                  <a:srgbClr val="52BCEC"/>
                </a:solidFill>
                <a:latin typeface="Arial"/>
                <a:cs typeface="Arial"/>
              </a:rPr>
              <a:t>ADVOCACY SKILLS BUILDING SESSION</a:t>
            </a:r>
          </a:p>
        </p:txBody>
      </p:sp>
      <p:sp>
        <p:nvSpPr>
          <p:cNvPr id="5" name="Rectangle 4"/>
          <p:cNvSpPr/>
          <p:nvPr/>
        </p:nvSpPr>
        <p:spPr>
          <a:xfrm>
            <a:off x="7353299" y="327394"/>
            <a:ext cx="1328427" cy="233397"/>
          </a:xfrm>
          <a:prstGeom prst="rect">
            <a:avLst/>
          </a:prstGeom>
        </p:spPr>
        <p:txBody>
          <a:bodyPr wrap="square">
            <a:spAutoFit/>
          </a:bodyPr>
          <a:lstStyle/>
          <a:p>
            <a:pPr marL="0" marR="0" lvl="0" indent="0" algn="r" defTabSz="457200" rtl="0" eaLnBrk="1" fontAlgn="auto" latinLnBrk="0" hangingPunct="1">
              <a:lnSpc>
                <a:spcPct val="80000"/>
              </a:lnSpc>
              <a:spcBef>
                <a:spcPts val="0"/>
              </a:spcBef>
              <a:spcAft>
                <a:spcPts val="0"/>
              </a:spcAft>
              <a:buClrTx/>
              <a:buSzTx/>
              <a:buFontTx/>
              <a:buNone/>
              <a:tabLst/>
              <a:defRPr/>
            </a:pPr>
            <a:fld id="{99834E09-A1F5-A64C-A97E-827CF9AD56EB}" type="slidenum">
              <a:rPr kumimoji="0" lang="en-US" sz="1100" b="0" i="0" u="none" strike="noStrike" kern="1200" cap="none" spc="0" normalizeH="0" baseline="0" noProof="0" smtClean="0">
                <a:ln>
                  <a:noFill/>
                </a:ln>
                <a:solidFill>
                  <a:srgbClr val="FFFFFF"/>
                </a:solidFill>
                <a:effectLst/>
                <a:uLnTx/>
                <a:uFillTx/>
                <a:latin typeface="Arial"/>
                <a:ea typeface="+mn-ea"/>
                <a:cs typeface="Arial"/>
              </a:rPr>
              <a:t>9</a:t>
            </a:fld>
            <a:endParaRPr kumimoji="0" lang="en-US" sz="1100" b="0" i="0" u="none" strike="noStrike" kern="1200" cap="none" spc="0" normalizeH="0" baseline="0" noProof="0" dirty="0">
              <a:ln>
                <a:noFill/>
              </a:ln>
              <a:solidFill>
                <a:srgbClr val="FFFFFF"/>
              </a:solidFill>
              <a:effectLst/>
              <a:uLnTx/>
              <a:uFillTx/>
              <a:latin typeface="Arial"/>
              <a:ea typeface="+mn-ea"/>
              <a:cs typeface="Arial"/>
            </a:endParaRPr>
          </a:p>
        </p:txBody>
      </p:sp>
      <p:sp>
        <p:nvSpPr>
          <p:cNvPr id="6" name="TextBox 5"/>
          <p:cNvSpPr txBox="1"/>
          <p:nvPr/>
        </p:nvSpPr>
        <p:spPr>
          <a:xfrm>
            <a:off x="608582" y="1126645"/>
            <a:ext cx="7994082" cy="246221"/>
          </a:xfrm>
          <a:prstGeom prst="rect">
            <a:avLst/>
          </a:prstGeom>
          <a:noFill/>
        </p:spPr>
        <p:txBody>
          <a:bodyPr wrap="square" rtlCol="0">
            <a:spAutoFit/>
          </a:bodyPr>
          <a:lstStyle/>
          <a:p>
            <a:pPr>
              <a:lnSpc>
                <a:spcPct val="80000"/>
              </a:lnSpc>
            </a:pPr>
            <a:r>
              <a:rPr lang="en-US" sz="1200" dirty="0">
                <a:solidFill>
                  <a:srgbClr val="000E23"/>
                </a:solidFill>
                <a:latin typeface="Arial"/>
                <a:cs typeface="Arial"/>
              </a:rPr>
              <a:t>SECTION 2: </a:t>
            </a:r>
            <a:r>
              <a:rPr lang="en-US" sz="1200" dirty="0">
                <a:solidFill>
                  <a:srgbClr val="999999"/>
                </a:solidFill>
                <a:latin typeface="Arial"/>
                <a:cs typeface="Arial"/>
              </a:rPr>
              <a:t>ACTOR MAPPING</a:t>
            </a:r>
          </a:p>
        </p:txBody>
      </p:sp>
      <p:sp>
        <p:nvSpPr>
          <p:cNvPr id="7" name="TextBox 6"/>
          <p:cNvSpPr txBox="1"/>
          <p:nvPr/>
        </p:nvSpPr>
        <p:spPr>
          <a:xfrm>
            <a:off x="608582" y="1635105"/>
            <a:ext cx="7994082" cy="451406"/>
          </a:xfrm>
          <a:prstGeom prst="rect">
            <a:avLst/>
          </a:prstGeom>
          <a:noFill/>
        </p:spPr>
        <p:txBody>
          <a:bodyPr wrap="square" rtlCol="0">
            <a:spAutoFit/>
          </a:bodyPr>
          <a:lstStyle/>
          <a:p>
            <a:pPr>
              <a:lnSpc>
                <a:spcPct val="80000"/>
              </a:lnSpc>
              <a:spcAft>
                <a:spcPts val="3000"/>
              </a:spcAft>
            </a:pPr>
            <a:r>
              <a:rPr lang="en-US" sz="2800" b="0" i="0" dirty="0">
                <a:solidFill>
                  <a:srgbClr val="000E23"/>
                </a:solidFill>
                <a:latin typeface="Arial"/>
                <a:cs typeface="Arial"/>
              </a:rPr>
              <a:t>AUDIENCE ANALYSIS</a:t>
            </a:r>
            <a:endParaRPr lang="en-US" sz="2800" dirty="0">
              <a:solidFill>
                <a:srgbClr val="000E23"/>
              </a:solidFill>
              <a:latin typeface="Arial"/>
              <a:cs typeface="Arial"/>
            </a:endParaRPr>
          </a:p>
        </p:txBody>
      </p:sp>
      <p:pic>
        <p:nvPicPr>
          <p:cNvPr id="8" name="Picture 7" descr="ONLGL_LOGO_WHT.LBcmyk.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272" y="361044"/>
            <a:ext cx="838199" cy="410054"/>
          </a:xfrm>
          <a:prstGeom prst="rect">
            <a:avLst/>
          </a:prstGeom>
        </p:spPr>
      </p:pic>
      <p:graphicFrame>
        <p:nvGraphicFramePr>
          <p:cNvPr id="10" name="Diagram 9"/>
          <p:cNvGraphicFramePr/>
          <p:nvPr>
            <p:extLst>
              <p:ext uri="{D42A27DB-BD31-4B8C-83A1-F6EECF244321}">
                <p14:modId xmlns:p14="http://schemas.microsoft.com/office/powerpoint/2010/main" val="774873978"/>
              </p:ext>
            </p:extLst>
          </p:nvPr>
        </p:nvGraphicFramePr>
        <p:xfrm>
          <a:off x="712712" y="2406557"/>
          <a:ext cx="7889951" cy="384523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06626035"/>
      </p:ext>
    </p:extLst>
  </p:cSld>
  <p:clrMapOvr>
    <a:masterClrMapping/>
  </p:clrMapOvr>
</p:sld>
</file>

<file path=ppt/theme/theme1.xml><?xml version="1.0" encoding="utf-8"?>
<a:theme xmlns:a="http://schemas.openxmlformats.org/drawingml/2006/main" name="1_COVER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INTRODUC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Contents/Structu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4_Section Opener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5_Text Pag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1637</TotalTime>
  <Words>697</Words>
  <Application>Microsoft Office PowerPoint</Application>
  <PresentationFormat>On-screen Show (4:3)</PresentationFormat>
  <Paragraphs>158</Paragraphs>
  <Slides>16</Slides>
  <Notes>11</Notes>
  <HiddenSlides>0</HiddenSlides>
  <MMClips>0</MMClips>
  <ScaleCrop>false</ScaleCrop>
  <HeadingPairs>
    <vt:vector size="6" baseType="variant">
      <vt:variant>
        <vt:lpstr>Fonts Used</vt:lpstr>
      </vt:variant>
      <vt:variant>
        <vt:i4>10</vt:i4>
      </vt:variant>
      <vt:variant>
        <vt:lpstr>Theme</vt:lpstr>
      </vt:variant>
      <vt:variant>
        <vt:i4>6</vt:i4>
      </vt:variant>
      <vt:variant>
        <vt:lpstr>Slide Titles</vt:lpstr>
      </vt:variant>
      <vt:variant>
        <vt:i4>16</vt:i4>
      </vt:variant>
    </vt:vector>
  </HeadingPairs>
  <TitlesOfParts>
    <vt:vector size="32" baseType="lpstr">
      <vt:lpstr>맑은 고딕</vt:lpstr>
      <vt:lpstr>ＭＳ Ｐゴシック</vt:lpstr>
      <vt:lpstr>Arial</vt:lpstr>
      <vt:lpstr>Calibri</vt:lpstr>
      <vt:lpstr>Gill Sans</vt:lpstr>
      <vt:lpstr>Gotham Medium</vt:lpstr>
      <vt:lpstr>Gotham-Book</vt:lpstr>
      <vt:lpstr>Gotham-BookItalic</vt:lpstr>
      <vt:lpstr>Gotham-Light</vt:lpstr>
      <vt:lpstr>Gotham-Medium</vt:lpstr>
      <vt:lpstr>1_COVERS</vt:lpstr>
      <vt:lpstr>2_INTRODUCTION</vt:lpstr>
      <vt:lpstr>3_Contents/Structure</vt:lpstr>
      <vt:lpstr>4_Section Openers</vt:lpstr>
      <vt:lpstr>5_Text Pages</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Dennis Ahlgrim</dc:creator>
  <cp:lastModifiedBy>Mahnaz Harrison</cp:lastModifiedBy>
  <cp:revision>275</cp:revision>
  <dcterms:created xsi:type="dcterms:W3CDTF">2016-01-28T16:07:53Z</dcterms:created>
  <dcterms:modified xsi:type="dcterms:W3CDTF">2018-01-16T15:09:33Z</dcterms:modified>
</cp:coreProperties>
</file>