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8"/>
  </p:notesMasterIdLst>
  <p:sldIdLst>
    <p:sldId id="257" r:id="rId2"/>
    <p:sldId id="258" r:id="rId3"/>
    <p:sldId id="265" r:id="rId4"/>
    <p:sldId id="297" r:id="rId5"/>
    <p:sldId id="293" r:id="rId6"/>
    <p:sldId id="291" r:id="rId7"/>
    <p:sldId id="276" r:id="rId8"/>
    <p:sldId id="299" r:id="rId9"/>
    <p:sldId id="294" r:id="rId10"/>
    <p:sldId id="298" r:id="rId11"/>
    <p:sldId id="304" r:id="rId12"/>
    <p:sldId id="300" r:id="rId13"/>
    <p:sldId id="302" r:id="rId14"/>
    <p:sldId id="301" r:id="rId15"/>
    <p:sldId id="303" r:id="rId16"/>
    <p:sldId id="289"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9" autoAdjust="0"/>
    <p:restoredTop sz="94660"/>
  </p:normalViewPr>
  <p:slideViewPr>
    <p:cSldViewPr snapToGrid="0">
      <p:cViewPr varScale="1">
        <p:scale>
          <a:sx n="75" d="100"/>
          <a:sy n="75" d="100"/>
        </p:scale>
        <p:origin x="54"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2B2687-4330-4B51-8067-6FBF1B9C7CBF}" type="doc">
      <dgm:prSet loTypeId="urn:microsoft.com/office/officeart/2005/8/layout/pyramid1" loCatId="pyramid" qsTypeId="urn:microsoft.com/office/officeart/2005/8/quickstyle/simple1" qsCatId="simple" csTypeId="urn:microsoft.com/office/officeart/2005/8/colors/accent1_2" csCatId="accent1" phldr="1"/>
      <dgm:spPr/>
      <dgm:t>
        <a:bodyPr/>
        <a:lstStyle/>
        <a:p>
          <a:endParaRPr lang="en-US"/>
        </a:p>
      </dgm:t>
    </dgm:pt>
    <dgm:pt modelId="{4D03D222-16C6-49A1-B35A-2D90C5D91569}">
      <dgm:prSet phldrT="[Text]"/>
      <dgm:spPr/>
      <dgm:t>
        <a:bodyPr/>
        <a:lstStyle/>
        <a:p>
          <a:r>
            <a:rPr lang="en-US" dirty="0"/>
            <a:t>Aspiration </a:t>
          </a:r>
        </a:p>
      </dgm:t>
    </dgm:pt>
    <dgm:pt modelId="{AEAA046E-A187-4460-AEDD-2CFD0B5B5643}" type="parTrans" cxnId="{7CB13AE8-6D57-46DF-8FA1-3274989AA184}">
      <dgm:prSet/>
      <dgm:spPr/>
      <dgm:t>
        <a:bodyPr/>
        <a:lstStyle/>
        <a:p>
          <a:endParaRPr lang="en-US"/>
        </a:p>
      </dgm:t>
    </dgm:pt>
    <dgm:pt modelId="{CA791414-F56E-4B5E-BB16-B848B70F73E2}" type="sibTrans" cxnId="{7CB13AE8-6D57-46DF-8FA1-3274989AA184}">
      <dgm:prSet/>
      <dgm:spPr/>
      <dgm:t>
        <a:bodyPr/>
        <a:lstStyle/>
        <a:p>
          <a:endParaRPr lang="en-US"/>
        </a:p>
      </dgm:t>
    </dgm:pt>
    <dgm:pt modelId="{F3C65F74-4B52-444C-93EA-B8F541951525}">
      <dgm:prSet phldrT="[Text]"/>
      <dgm:spPr/>
      <dgm:t>
        <a:bodyPr/>
        <a:lstStyle/>
        <a:p>
          <a:r>
            <a:rPr lang="en-US" dirty="0"/>
            <a:t>Strategies </a:t>
          </a:r>
        </a:p>
      </dgm:t>
    </dgm:pt>
    <dgm:pt modelId="{84D2330A-7D42-40BD-B49D-87764A6102FB}" type="parTrans" cxnId="{7AFFA0A6-F27C-44D0-90E5-74CA47B7ECE9}">
      <dgm:prSet/>
      <dgm:spPr/>
      <dgm:t>
        <a:bodyPr/>
        <a:lstStyle/>
        <a:p>
          <a:endParaRPr lang="en-US"/>
        </a:p>
      </dgm:t>
    </dgm:pt>
    <dgm:pt modelId="{3A6B5673-AB3C-46CE-8FB2-F374BEB45AFF}" type="sibTrans" cxnId="{7AFFA0A6-F27C-44D0-90E5-74CA47B7ECE9}">
      <dgm:prSet/>
      <dgm:spPr/>
      <dgm:t>
        <a:bodyPr/>
        <a:lstStyle/>
        <a:p>
          <a:endParaRPr lang="en-US"/>
        </a:p>
      </dgm:t>
    </dgm:pt>
    <dgm:pt modelId="{D265BF9A-E360-4F71-BA2F-FD94B9316AE8}">
      <dgm:prSet phldrT="[Text]"/>
      <dgm:spPr/>
      <dgm:t>
        <a:bodyPr/>
        <a:lstStyle/>
        <a:p>
          <a:r>
            <a:rPr lang="en-US" dirty="0"/>
            <a:t>Organizational skills </a:t>
          </a:r>
        </a:p>
        <a:p>
          <a:endParaRPr lang="en-US" dirty="0"/>
        </a:p>
      </dgm:t>
    </dgm:pt>
    <dgm:pt modelId="{1AFE9F2E-08B0-41EE-B5F8-D2FEAF00CBF8}" type="parTrans" cxnId="{2C8AB1A2-A423-4C66-8FF6-675CA17ADC80}">
      <dgm:prSet/>
      <dgm:spPr/>
      <dgm:t>
        <a:bodyPr/>
        <a:lstStyle/>
        <a:p>
          <a:endParaRPr lang="en-US"/>
        </a:p>
      </dgm:t>
    </dgm:pt>
    <dgm:pt modelId="{AB65654E-6A95-46D3-9655-C01B9E8DB05C}" type="sibTrans" cxnId="{2C8AB1A2-A423-4C66-8FF6-675CA17ADC80}">
      <dgm:prSet/>
      <dgm:spPr/>
      <dgm:t>
        <a:bodyPr/>
        <a:lstStyle/>
        <a:p>
          <a:endParaRPr lang="en-US"/>
        </a:p>
      </dgm:t>
    </dgm:pt>
    <dgm:pt modelId="{52E79105-EF9F-41B6-9158-335A6C22D35F}">
      <dgm:prSet/>
      <dgm:spPr/>
      <dgm:t>
        <a:bodyPr/>
        <a:lstStyle/>
        <a:p>
          <a:pPr rtl="0"/>
          <a:r>
            <a:rPr lang="en-US" dirty="0"/>
            <a:t>Culture</a:t>
          </a:r>
        </a:p>
      </dgm:t>
    </dgm:pt>
    <dgm:pt modelId="{E28F5AA3-A9BB-44BB-88BF-147162F75B8D}" type="parTrans" cxnId="{24BC1E1F-1998-4E10-9600-3ACE9708AA58}">
      <dgm:prSet/>
      <dgm:spPr/>
      <dgm:t>
        <a:bodyPr/>
        <a:lstStyle/>
        <a:p>
          <a:endParaRPr lang="en-US"/>
        </a:p>
      </dgm:t>
    </dgm:pt>
    <dgm:pt modelId="{8F8C0229-F7C6-4F60-ADA2-9266BC40EE2D}" type="sibTrans" cxnId="{24BC1E1F-1998-4E10-9600-3ACE9708AA58}">
      <dgm:prSet/>
      <dgm:spPr/>
      <dgm:t>
        <a:bodyPr/>
        <a:lstStyle/>
        <a:p>
          <a:endParaRPr lang="en-US"/>
        </a:p>
      </dgm:t>
    </dgm:pt>
    <dgm:pt modelId="{F8344EE8-9471-4268-80A3-90CA75035C19}">
      <dgm:prSet/>
      <dgm:spPr/>
      <dgm:t>
        <a:bodyPr/>
        <a:lstStyle/>
        <a:p>
          <a:pPr rtl="0"/>
          <a:endParaRPr lang="en-US" dirty="0"/>
        </a:p>
      </dgm:t>
    </dgm:pt>
    <dgm:pt modelId="{831C636F-5F27-43B6-A4F7-AB6AEB6F0134}" type="parTrans" cxnId="{0D6B69EA-01C7-4815-B355-6D69C7774E6F}">
      <dgm:prSet/>
      <dgm:spPr/>
      <dgm:t>
        <a:bodyPr/>
        <a:lstStyle/>
        <a:p>
          <a:endParaRPr lang="en-US"/>
        </a:p>
      </dgm:t>
    </dgm:pt>
    <dgm:pt modelId="{26A46279-C982-465D-B6FB-BFB53D33FDC3}" type="sibTrans" cxnId="{0D6B69EA-01C7-4815-B355-6D69C7774E6F}">
      <dgm:prSet/>
      <dgm:spPr/>
      <dgm:t>
        <a:bodyPr/>
        <a:lstStyle/>
        <a:p>
          <a:endParaRPr lang="en-US"/>
        </a:p>
      </dgm:t>
    </dgm:pt>
    <dgm:pt modelId="{441D86A8-2755-4016-A93A-542A36F863F3}" type="pres">
      <dgm:prSet presAssocID="{342B2687-4330-4B51-8067-6FBF1B9C7CBF}" presName="Name0" presStyleCnt="0">
        <dgm:presLayoutVars>
          <dgm:dir/>
          <dgm:animLvl val="lvl"/>
          <dgm:resizeHandles val="exact"/>
        </dgm:presLayoutVars>
      </dgm:prSet>
      <dgm:spPr/>
    </dgm:pt>
    <dgm:pt modelId="{03286A77-33FD-4573-8911-873B14B7826F}" type="pres">
      <dgm:prSet presAssocID="{4D03D222-16C6-49A1-B35A-2D90C5D91569}" presName="Name8" presStyleCnt="0"/>
      <dgm:spPr/>
    </dgm:pt>
    <dgm:pt modelId="{BB91FB34-3950-494B-8CC8-2C2023B9E855}" type="pres">
      <dgm:prSet presAssocID="{4D03D222-16C6-49A1-B35A-2D90C5D91569}" presName="level" presStyleLbl="node1" presStyleIdx="0" presStyleCnt="5">
        <dgm:presLayoutVars>
          <dgm:chMax val="1"/>
          <dgm:bulletEnabled val="1"/>
        </dgm:presLayoutVars>
      </dgm:prSet>
      <dgm:spPr/>
    </dgm:pt>
    <dgm:pt modelId="{393BAAAC-761D-4FC6-AFBC-9CE2A7042CEF}" type="pres">
      <dgm:prSet presAssocID="{4D03D222-16C6-49A1-B35A-2D90C5D91569}" presName="levelTx" presStyleLbl="revTx" presStyleIdx="0" presStyleCnt="0">
        <dgm:presLayoutVars>
          <dgm:chMax val="1"/>
          <dgm:bulletEnabled val="1"/>
        </dgm:presLayoutVars>
      </dgm:prSet>
      <dgm:spPr/>
    </dgm:pt>
    <dgm:pt modelId="{76BC4238-0797-428F-8169-715419E97606}" type="pres">
      <dgm:prSet presAssocID="{F3C65F74-4B52-444C-93EA-B8F541951525}" presName="Name8" presStyleCnt="0"/>
      <dgm:spPr/>
    </dgm:pt>
    <dgm:pt modelId="{FCC48FB4-8BF5-48BF-B494-258CEE76D65D}" type="pres">
      <dgm:prSet presAssocID="{F3C65F74-4B52-444C-93EA-B8F541951525}" presName="level" presStyleLbl="node1" presStyleIdx="1" presStyleCnt="5">
        <dgm:presLayoutVars>
          <dgm:chMax val="1"/>
          <dgm:bulletEnabled val="1"/>
        </dgm:presLayoutVars>
      </dgm:prSet>
      <dgm:spPr/>
    </dgm:pt>
    <dgm:pt modelId="{459FA402-9223-4DAE-9800-9CAC329D2E51}" type="pres">
      <dgm:prSet presAssocID="{F3C65F74-4B52-444C-93EA-B8F541951525}" presName="levelTx" presStyleLbl="revTx" presStyleIdx="0" presStyleCnt="0">
        <dgm:presLayoutVars>
          <dgm:chMax val="1"/>
          <dgm:bulletEnabled val="1"/>
        </dgm:presLayoutVars>
      </dgm:prSet>
      <dgm:spPr/>
    </dgm:pt>
    <dgm:pt modelId="{676CC1A1-4A4A-4018-A9DB-C37845CF6C61}" type="pres">
      <dgm:prSet presAssocID="{D265BF9A-E360-4F71-BA2F-FD94B9316AE8}" presName="Name8" presStyleCnt="0"/>
      <dgm:spPr/>
    </dgm:pt>
    <dgm:pt modelId="{FFC77191-A098-4577-893B-C5F7121CCC8A}" type="pres">
      <dgm:prSet presAssocID="{D265BF9A-E360-4F71-BA2F-FD94B9316AE8}" presName="level" presStyleLbl="node1" presStyleIdx="2" presStyleCnt="5">
        <dgm:presLayoutVars>
          <dgm:chMax val="1"/>
          <dgm:bulletEnabled val="1"/>
        </dgm:presLayoutVars>
      </dgm:prSet>
      <dgm:spPr/>
    </dgm:pt>
    <dgm:pt modelId="{57B40ED8-0A10-46D2-83A7-CBE3B29C3151}" type="pres">
      <dgm:prSet presAssocID="{D265BF9A-E360-4F71-BA2F-FD94B9316AE8}" presName="levelTx" presStyleLbl="revTx" presStyleIdx="0" presStyleCnt="0">
        <dgm:presLayoutVars>
          <dgm:chMax val="1"/>
          <dgm:bulletEnabled val="1"/>
        </dgm:presLayoutVars>
      </dgm:prSet>
      <dgm:spPr/>
    </dgm:pt>
    <dgm:pt modelId="{A27BDBB8-ADE8-4565-AEC0-0231D041FFDB}" type="pres">
      <dgm:prSet presAssocID="{52E79105-EF9F-41B6-9158-335A6C22D35F}" presName="Name8" presStyleCnt="0"/>
      <dgm:spPr/>
    </dgm:pt>
    <dgm:pt modelId="{71A3A058-D628-43CD-8F18-57B4E62F8235}" type="pres">
      <dgm:prSet presAssocID="{52E79105-EF9F-41B6-9158-335A6C22D35F}" presName="level" presStyleLbl="node1" presStyleIdx="3" presStyleCnt="5" custAng="19209816" custScaleX="42877" custScaleY="40257" custLinFactY="-100000" custLinFactNeighborX="-22839" custLinFactNeighborY="-105169">
        <dgm:presLayoutVars>
          <dgm:chMax val="1"/>
          <dgm:bulletEnabled val="1"/>
        </dgm:presLayoutVars>
      </dgm:prSet>
      <dgm:spPr/>
    </dgm:pt>
    <dgm:pt modelId="{034BC78F-6113-4FFD-84DC-F913AEE809D8}" type="pres">
      <dgm:prSet presAssocID="{52E79105-EF9F-41B6-9158-335A6C22D35F}" presName="levelTx" presStyleLbl="revTx" presStyleIdx="0" presStyleCnt="0">
        <dgm:presLayoutVars>
          <dgm:chMax val="1"/>
          <dgm:bulletEnabled val="1"/>
        </dgm:presLayoutVars>
      </dgm:prSet>
      <dgm:spPr/>
    </dgm:pt>
    <dgm:pt modelId="{2C64BBCB-3CF6-4ABC-A8B6-9A4CD281EBB8}" type="pres">
      <dgm:prSet presAssocID="{F8344EE8-9471-4268-80A3-90CA75035C19}" presName="Name8" presStyleCnt="0"/>
      <dgm:spPr/>
    </dgm:pt>
    <dgm:pt modelId="{E2D5D5D9-A27F-4F5A-8F06-4A1AA9D0B22E}" type="pres">
      <dgm:prSet presAssocID="{F8344EE8-9471-4268-80A3-90CA75035C19}" presName="level" presStyleLbl="node1" presStyleIdx="4" presStyleCnt="5" custScaleY="36753" custLinFactNeighborX="-8" custLinFactNeighborY="-35367">
        <dgm:presLayoutVars>
          <dgm:chMax val="1"/>
          <dgm:bulletEnabled val="1"/>
        </dgm:presLayoutVars>
      </dgm:prSet>
      <dgm:spPr/>
    </dgm:pt>
    <dgm:pt modelId="{7638BF8A-2358-494C-A507-95BAE3E14B56}" type="pres">
      <dgm:prSet presAssocID="{F8344EE8-9471-4268-80A3-90CA75035C19}" presName="levelTx" presStyleLbl="revTx" presStyleIdx="0" presStyleCnt="0">
        <dgm:presLayoutVars>
          <dgm:chMax val="1"/>
          <dgm:bulletEnabled val="1"/>
        </dgm:presLayoutVars>
      </dgm:prSet>
      <dgm:spPr/>
    </dgm:pt>
  </dgm:ptLst>
  <dgm:cxnLst>
    <dgm:cxn modelId="{A2801204-3289-4973-B892-1EC97785F0E1}" type="presOf" srcId="{F3C65F74-4B52-444C-93EA-B8F541951525}" destId="{459FA402-9223-4DAE-9800-9CAC329D2E51}" srcOrd="1" destOrd="0" presId="urn:microsoft.com/office/officeart/2005/8/layout/pyramid1"/>
    <dgm:cxn modelId="{8E39EC0A-64AC-4F1F-8B6F-536DFD6508E9}" type="presOf" srcId="{52E79105-EF9F-41B6-9158-335A6C22D35F}" destId="{034BC78F-6113-4FFD-84DC-F913AEE809D8}" srcOrd="1" destOrd="0" presId="urn:microsoft.com/office/officeart/2005/8/layout/pyramid1"/>
    <dgm:cxn modelId="{CF0D1F15-C381-469A-92F2-3E96004F92CA}" type="presOf" srcId="{F8344EE8-9471-4268-80A3-90CA75035C19}" destId="{7638BF8A-2358-494C-A507-95BAE3E14B56}" srcOrd="1" destOrd="0" presId="urn:microsoft.com/office/officeart/2005/8/layout/pyramid1"/>
    <dgm:cxn modelId="{24BC1E1F-1998-4E10-9600-3ACE9708AA58}" srcId="{342B2687-4330-4B51-8067-6FBF1B9C7CBF}" destId="{52E79105-EF9F-41B6-9158-335A6C22D35F}" srcOrd="3" destOrd="0" parTransId="{E28F5AA3-A9BB-44BB-88BF-147162F75B8D}" sibTransId="{8F8C0229-F7C6-4F60-ADA2-9266BC40EE2D}"/>
    <dgm:cxn modelId="{086BAC61-0546-4D36-810A-69A02098505C}" type="presOf" srcId="{342B2687-4330-4B51-8067-6FBF1B9C7CBF}" destId="{441D86A8-2755-4016-A93A-542A36F863F3}" srcOrd="0" destOrd="0" presId="urn:microsoft.com/office/officeart/2005/8/layout/pyramid1"/>
    <dgm:cxn modelId="{A2E11D74-FC50-4C4A-B555-B55E3BF57F05}" type="presOf" srcId="{F8344EE8-9471-4268-80A3-90CA75035C19}" destId="{E2D5D5D9-A27F-4F5A-8F06-4A1AA9D0B22E}" srcOrd="0" destOrd="0" presId="urn:microsoft.com/office/officeart/2005/8/layout/pyramid1"/>
    <dgm:cxn modelId="{9D9D9F86-237C-49E6-B46B-DE431A7814B2}" type="presOf" srcId="{4D03D222-16C6-49A1-B35A-2D90C5D91569}" destId="{393BAAAC-761D-4FC6-AFBC-9CE2A7042CEF}" srcOrd="1" destOrd="0" presId="urn:microsoft.com/office/officeart/2005/8/layout/pyramid1"/>
    <dgm:cxn modelId="{295A9987-9D73-44A9-8936-4583D8C2ABD6}" type="presOf" srcId="{4D03D222-16C6-49A1-B35A-2D90C5D91569}" destId="{BB91FB34-3950-494B-8CC8-2C2023B9E855}" srcOrd="0" destOrd="0" presId="urn:microsoft.com/office/officeart/2005/8/layout/pyramid1"/>
    <dgm:cxn modelId="{2C8AB1A2-A423-4C66-8FF6-675CA17ADC80}" srcId="{342B2687-4330-4B51-8067-6FBF1B9C7CBF}" destId="{D265BF9A-E360-4F71-BA2F-FD94B9316AE8}" srcOrd="2" destOrd="0" parTransId="{1AFE9F2E-08B0-41EE-B5F8-D2FEAF00CBF8}" sibTransId="{AB65654E-6A95-46D3-9655-C01B9E8DB05C}"/>
    <dgm:cxn modelId="{54D338A5-C19C-4663-A355-B86B45239F08}" type="presOf" srcId="{F3C65F74-4B52-444C-93EA-B8F541951525}" destId="{FCC48FB4-8BF5-48BF-B494-258CEE76D65D}" srcOrd="0" destOrd="0" presId="urn:microsoft.com/office/officeart/2005/8/layout/pyramid1"/>
    <dgm:cxn modelId="{7AFFA0A6-F27C-44D0-90E5-74CA47B7ECE9}" srcId="{342B2687-4330-4B51-8067-6FBF1B9C7CBF}" destId="{F3C65F74-4B52-444C-93EA-B8F541951525}" srcOrd="1" destOrd="0" parTransId="{84D2330A-7D42-40BD-B49D-87764A6102FB}" sibTransId="{3A6B5673-AB3C-46CE-8FB2-F374BEB45AFF}"/>
    <dgm:cxn modelId="{157965AC-A468-442F-AA31-CE1D2F33CC34}" type="presOf" srcId="{52E79105-EF9F-41B6-9158-335A6C22D35F}" destId="{71A3A058-D628-43CD-8F18-57B4E62F8235}" srcOrd="0" destOrd="0" presId="urn:microsoft.com/office/officeart/2005/8/layout/pyramid1"/>
    <dgm:cxn modelId="{002890CC-0334-475E-AC57-8A4570A13E96}" type="presOf" srcId="{D265BF9A-E360-4F71-BA2F-FD94B9316AE8}" destId="{57B40ED8-0A10-46D2-83A7-CBE3B29C3151}" srcOrd="1" destOrd="0" presId="urn:microsoft.com/office/officeart/2005/8/layout/pyramid1"/>
    <dgm:cxn modelId="{E4FD57DF-33AD-4BFC-B1D9-69FD7AF62457}" type="presOf" srcId="{D265BF9A-E360-4F71-BA2F-FD94B9316AE8}" destId="{FFC77191-A098-4577-893B-C5F7121CCC8A}" srcOrd="0" destOrd="0" presId="urn:microsoft.com/office/officeart/2005/8/layout/pyramid1"/>
    <dgm:cxn modelId="{7CB13AE8-6D57-46DF-8FA1-3274989AA184}" srcId="{342B2687-4330-4B51-8067-6FBF1B9C7CBF}" destId="{4D03D222-16C6-49A1-B35A-2D90C5D91569}" srcOrd="0" destOrd="0" parTransId="{AEAA046E-A187-4460-AEDD-2CFD0B5B5643}" sibTransId="{CA791414-F56E-4B5E-BB16-B848B70F73E2}"/>
    <dgm:cxn modelId="{0D6B69EA-01C7-4815-B355-6D69C7774E6F}" srcId="{342B2687-4330-4B51-8067-6FBF1B9C7CBF}" destId="{F8344EE8-9471-4268-80A3-90CA75035C19}" srcOrd="4" destOrd="0" parTransId="{831C636F-5F27-43B6-A4F7-AB6AEB6F0134}" sibTransId="{26A46279-C982-465D-B6FB-BFB53D33FDC3}"/>
    <dgm:cxn modelId="{51A8B75A-E215-48E6-9705-8D2AABF83844}" type="presParOf" srcId="{441D86A8-2755-4016-A93A-542A36F863F3}" destId="{03286A77-33FD-4573-8911-873B14B7826F}" srcOrd="0" destOrd="0" presId="urn:microsoft.com/office/officeart/2005/8/layout/pyramid1"/>
    <dgm:cxn modelId="{AC0A949B-DAA5-4909-844E-F71B2FBF083D}" type="presParOf" srcId="{03286A77-33FD-4573-8911-873B14B7826F}" destId="{BB91FB34-3950-494B-8CC8-2C2023B9E855}" srcOrd="0" destOrd="0" presId="urn:microsoft.com/office/officeart/2005/8/layout/pyramid1"/>
    <dgm:cxn modelId="{28498BA1-6779-4540-A381-7A92CC42F516}" type="presParOf" srcId="{03286A77-33FD-4573-8911-873B14B7826F}" destId="{393BAAAC-761D-4FC6-AFBC-9CE2A7042CEF}" srcOrd="1" destOrd="0" presId="urn:microsoft.com/office/officeart/2005/8/layout/pyramid1"/>
    <dgm:cxn modelId="{FAC2BA81-D560-4D1C-9FFC-F0D9E8F49381}" type="presParOf" srcId="{441D86A8-2755-4016-A93A-542A36F863F3}" destId="{76BC4238-0797-428F-8169-715419E97606}" srcOrd="1" destOrd="0" presId="urn:microsoft.com/office/officeart/2005/8/layout/pyramid1"/>
    <dgm:cxn modelId="{6B2BD121-A2D2-4026-9EF2-013B658EDE18}" type="presParOf" srcId="{76BC4238-0797-428F-8169-715419E97606}" destId="{FCC48FB4-8BF5-48BF-B494-258CEE76D65D}" srcOrd="0" destOrd="0" presId="urn:microsoft.com/office/officeart/2005/8/layout/pyramid1"/>
    <dgm:cxn modelId="{26D0C945-9899-4DDB-9FDB-4C3DF029D46C}" type="presParOf" srcId="{76BC4238-0797-428F-8169-715419E97606}" destId="{459FA402-9223-4DAE-9800-9CAC329D2E51}" srcOrd="1" destOrd="0" presId="urn:microsoft.com/office/officeart/2005/8/layout/pyramid1"/>
    <dgm:cxn modelId="{F3EF6EAD-31DA-4AFC-911F-73B38CEFC25B}" type="presParOf" srcId="{441D86A8-2755-4016-A93A-542A36F863F3}" destId="{676CC1A1-4A4A-4018-A9DB-C37845CF6C61}" srcOrd="2" destOrd="0" presId="urn:microsoft.com/office/officeart/2005/8/layout/pyramid1"/>
    <dgm:cxn modelId="{B1E38194-8259-40C0-92E1-3BD6CE2F200D}" type="presParOf" srcId="{676CC1A1-4A4A-4018-A9DB-C37845CF6C61}" destId="{FFC77191-A098-4577-893B-C5F7121CCC8A}" srcOrd="0" destOrd="0" presId="urn:microsoft.com/office/officeart/2005/8/layout/pyramid1"/>
    <dgm:cxn modelId="{AEAD75E0-8D91-4391-B526-7D590CD321D4}" type="presParOf" srcId="{676CC1A1-4A4A-4018-A9DB-C37845CF6C61}" destId="{57B40ED8-0A10-46D2-83A7-CBE3B29C3151}" srcOrd="1" destOrd="0" presId="urn:microsoft.com/office/officeart/2005/8/layout/pyramid1"/>
    <dgm:cxn modelId="{0EBCD1C9-8591-4791-B1BE-F8A8997DE53E}" type="presParOf" srcId="{441D86A8-2755-4016-A93A-542A36F863F3}" destId="{A27BDBB8-ADE8-4565-AEC0-0231D041FFDB}" srcOrd="3" destOrd="0" presId="urn:microsoft.com/office/officeart/2005/8/layout/pyramid1"/>
    <dgm:cxn modelId="{96ECE62A-01FF-4CD8-811D-1031C4292DC7}" type="presParOf" srcId="{A27BDBB8-ADE8-4565-AEC0-0231D041FFDB}" destId="{71A3A058-D628-43CD-8F18-57B4E62F8235}" srcOrd="0" destOrd="0" presId="urn:microsoft.com/office/officeart/2005/8/layout/pyramid1"/>
    <dgm:cxn modelId="{006A5D37-40C0-4930-B133-AC7EB4A81956}" type="presParOf" srcId="{A27BDBB8-ADE8-4565-AEC0-0231D041FFDB}" destId="{034BC78F-6113-4FFD-84DC-F913AEE809D8}" srcOrd="1" destOrd="0" presId="urn:microsoft.com/office/officeart/2005/8/layout/pyramid1"/>
    <dgm:cxn modelId="{FDB5A021-9ACD-4CFD-9DA0-27D530A734F4}" type="presParOf" srcId="{441D86A8-2755-4016-A93A-542A36F863F3}" destId="{2C64BBCB-3CF6-4ABC-A8B6-9A4CD281EBB8}" srcOrd="4" destOrd="0" presId="urn:microsoft.com/office/officeart/2005/8/layout/pyramid1"/>
    <dgm:cxn modelId="{2C6CF333-CEBC-4684-8AC2-D2144C4FA3BB}" type="presParOf" srcId="{2C64BBCB-3CF6-4ABC-A8B6-9A4CD281EBB8}" destId="{E2D5D5D9-A27F-4F5A-8F06-4A1AA9D0B22E}" srcOrd="0" destOrd="0" presId="urn:microsoft.com/office/officeart/2005/8/layout/pyramid1"/>
    <dgm:cxn modelId="{FD2841F0-2E15-4310-9BBA-D99B518F544D}" type="presParOf" srcId="{2C64BBCB-3CF6-4ABC-A8B6-9A4CD281EBB8}" destId="{7638BF8A-2358-494C-A507-95BAE3E14B56}"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D72BD0D-E0D0-44A3-94D7-B77E91314D89}"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E0D64CD4-CC31-4E82-B0AC-695536124894}">
      <dgm:prSet/>
      <dgm:spPr/>
      <dgm:t>
        <a:bodyPr/>
        <a:lstStyle/>
        <a:p>
          <a:pPr algn="ctr" rtl="0"/>
          <a:r>
            <a:rPr lang="en-US" dirty="0"/>
            <a:t>www.lastmile4d.org</a:t>
          </a:r>
        </a:p>
      </dgm:t>
    </dgm:pt>
    <dgm:pt modelId="{EC4B5B2E-0212-41F9-BCA5-9F7416574616}" type="parTrans" cxnId="{3BB32ED3-91CF-48AE-8EB1-5F73E8777482}">
      <dgm:prSet/>
      <dgm:spPr/>
      <dgm:t>
        <a:bodyPr/>
        <a:lstStyle/>
        <a:p>
          <a:endParaRPr lang="en-US"/>
        </a:p>
      </dgm:t>
    </dgm:pt>
    <dgm:pt modelId="{430A91F2-265A-4EF1-9F28-3EC6787C3D7A}" type="sibTrans" cxnId="{3BB32ED3-91CF-48AE-8EB1-5F73E8777482}">
      <dgm:prSet/>
      <dgm:spPr/>
      <dgm:t>
        <a:bodyPr/>
        <a:lstStyle/>
        <a:p>
          <a:endParaRPr lang="en-US"/>
        </a:p>
      </dgm:t>
    </dgm:pt>
    <dgm:pt modelId="{23A3B4CB-4699-473D-93BE-B5C98B467F43}" type="pres">
      <dgm:prSet presAssocID="{5D72BD0D-E0D0-44A3-94D7-B77E91314D89}" presName="linear" presStyleCnt="0">
        <dgm:presLayoutVars>
          <dgm:animLvl val="lvl"/>
          <dgm:resizeHandles val="exact"/>
        </dgm:presLayoutVars>
      </dgm:prSet>
      <dgm:spPr/>
    </dgm:pt>
    <dgm:pt modelId="{186FC5BB-91AA-4C2F-8FB2-763B599E438D}" type="pres">
      <dgm:prSet presAssocID="{E0D64CD4-CC31-4E82-B0AC-695536124894}" presName="parentText" presStyleLbl="node1" presStyleIdx="0" presStyleCnt="1">
        <dgm:presLayoutVars>
          <dgm:chMax val="0"/>
          <dgm:bulletEnabled val="1"/>
        </dgm:presLayoutVars>
      </dgm:prSet>
      <dgm:spPr/>
    </dgm:pt>
  </dgm:ptLst>
  <dgm:cxnLst>
    <dgm:cxn modelId="{B63E79CD-8D36-490D-93C5-393AE8C03CE1}" type="presOf" srcId="{E0D64CD4-CC31-4E82-B0AC-695536124894}" destId="{186FC5BB-91AA-4C2F-8FB2-763B599E438D}" srcOrd="0" destOrd="0" presId="urn:microsoft.com/office/officeart/2005/8/layout/vList2"/>
    <dgm:cxn modelId="{3BB32ED3-91CF-48AE-8EB1-5F73E8777482}" srcId="{5D72BD0D-E0D0-44A3-94D7-B77E91314D89}" destId="{E0D64CD4-CC31-4E82-B0AC-695536124894}" srcOrd="0" destOrd="0" parTransId="{EC4B5B2E-0212-41F9-BCA5-9F7416574616}" sibTransId="{430A91F2-265A-4EF1-9F28-3EC6787C3D7A}"/>
    <dgm:cxn modelId="{BEF429F4-D58C-416C-88F6-CB374BA04C78}" type="presOf" srcId="{5D72BD0D-E0D0-44A3-94D7-B77E91314D89}" destId="{23A3B4CB-4699-473D-93BE-B5C98B467F43}" srcOrd="0" destOrd="0" presId="urn:microsoft.com/office/officeart/2005/8/layout/vList2"/>
    <dgm:cxn modelId="{A1C2B2C5-2FC2-45D9-9AA8-0A004A292E2F}" type="presParOf" srcId="{23A3B4CB-4699-473D-93BE-B5C98B467F43}" destId="{186FC5BB-91AA-4C2F-8FB2-763B599E438D}"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D72BD0D-E0D0-44A3-94D7-B77E91314D89}"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E0D64CD4-CC31-4E82-B0AC-695536124894}">
      <dgm:prSet/>
      <dgm:spPr/>
      <dgm:t>
        <a:bodyPr/>
        <a:lstStyle/>
        <a:p>
          <a:pPr algn="ctr" rtl="0"/>
          <a:r>
            <a:rPr lang="en-US" dirty="0"/>
            <a:t>www.lastmile4d.org</a:t>
          </a:r>
        </a:p>
      </dgm:t>
    </dgm:pt>
    <dgm:pt modelId="{EC4B5B2E-0212-41F9-BCA5-9F7416574616}" type="parTrans" cxnId="{3BB32ED3-91CF-48AE-8EB1-5F73E8777482}">
      <dgm:prSet/>
      <dgm:spPr/>
      <dgm:t>
        <a:bodyPr/>
        <a:lstStyle/>
        <a:p>
          <a:endParaRPr lang="en-US"/>
        </a:p>
      </dgm:t>
    </dgm:pt>
    <dgm:pt modelId="{430A91F2-265A-4EF1-9F28-3EC6787C3D7A}" type="sibTrans" cxnId="{3BB32ED3-91CF-48AE-8EB1-5F73E8777482}">
      <dgm:prSet/>
      <dgm:spPr/>
      <dgm:t>
        <a:bodyPr/>
        <a:lstStyle/>
        <a:p>
          <a:endParaRPr lang="en-US"/>
        </a:p>
      </dgm:t>
    </dgm:pt>
    <dgm:pt modelId="{23A3B4CB-4699-473D-93BE-B5C98B467F43}" type="pres">
      <dgm:prSet presAssocID="{5D72BD0D-E0D0-44A3-94D7-B77E91314D89}" presName="linear" presStyleCnt="0">
        <dgm:presLayoutVars>
          <dgm:animLvl val="lvl"/>
          <dgm:resizeHandles val="exact"/>
        </dgm:presLayoutVars>
      </dgm:prSet>
      <dgm:spPr/>
    </dgm:pt>
    <dgm:pt modelId="{186FC5BB-91AA-4C2F-8FB2-763B599E438D}" type="pres">
      <dgm:prSet presAssocID="{E0D64CD4-CC31-4E82-B0AC-695536124894}" presName="parentText" presStyleLbl="node1" presStyleIdx="0" presStyleCnt="1">
        <dgm:presLayoutVars>
          <dgm:chMax val="0"/>
          <dgm:bulletEnabled val="1"/>
        </dgm:presLayoutVars>
      </dgm:prSet>
      <dgm:spPr/>
    </dgm:pt>
  </dgm:ptLst>
  <dgm:cxnLst>
    <dgm:cxn modelId="{B63E79CD-8D36-490D-93C5-393AE8C03CE1}" type="presOf" srcId="{E0D64CD4-CC31-4E82-B0AC-695536124894}" destId="{186FC5BB-91AA-4C2F-8FB2-763B599E438D}" srcOrd="0" destOrd="0" presId="urn:microsoft.com/office/officeart/2005/8/layout/vList2"/>
    <dgm:cxn modelId="{3BB32ED3-91CF-48AE-8EB1-5F73E8777482}" srcId="{5D72BD0D-E0D0-44A3-94D7-B77E91314D89}" destId="{E0D64CD4-CC31-4E82-B0AC-695536124894}" srcOrd="0" destOrd="0" parTransId="{EC4B5B2E-0212-41F9-BCA5-9F7416574616}" sibTransId="{430A91F2-265A-4EF1-9F28-3EC6787C3D7A}"/>
    <dgm:cxn modelId="{BEF429F4-D58C-416C-88F6-CB374BA04C78}" type="presOf" srcId="{5D72BD0D-E0D0-44A3-94D7-B77E91314D89}" destId="{23A3B4CB-4699-473D-93BE-B5C98B467F43}" srcOrd="0" destOrd="0" presId="urn:microsoft.com/office/officeart/2005/8/layout/vList2"/>
    <dgm:cxn modelId="{A1C2B2C5-2FC2-45D9-9AA8-0A004A292E2F}" type="presParOf" srcId="{23A3B4CB-4699-473D-93BE-B5C98B467F43}" destId="{186FC5BB-91AA-4C2F-8FB2-763B599E438D}"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C0CA5C7-AD7C-431F-A79F-F89C3B176778}" type="doc">
      <dgm:prSet loTypeId="urn:microsoft.com/office/officeart/2005/8/layout/venn1" loCatId="relationship" qsTypeId="urn:microsoft.com/office/officeart/2005/8/quickstyle/simple1" qsCatId="simple" csTypeId="urn:microsoft.com/office/officeart/2005/8/colors/accent1_2" csCatId="accent1" phldr="1"/>
      <dgm:spPr/>
    </dgm:pt>
    <dgm:pt modelId="{181C2C48-3F9B-41DB-8905-359D620658FD}">
      <dgm:prSet phldrT="[Text]"/>
      <dgm:spPr/>
      <dgm:t>
        <a:bodyPr/>
        <a:lstStyle/>
        <a:p>
          <a:r>
            <a:rPr lang="en-US" dirty="0"/>
            <a:t>Authority </a:t>
          </a:r>
        </a:p>
      </dgm:t>
    </dgm:pt>
    <dgm:pt modelId="{BB70436D-D37A-4E3C-9836-CF6811A3D9CC}" type="parTrans" cxnId="{47315021-0CAF-4E86-9059-76E428D66991}">
      <dgm:prSet/>
      <dgm:spPr/>
      <dgm:t>
        <a:bodyPr/>
        <a:lstStyle/>
        <a:p>
          <a:endParaRPr lang="en-US"/>
        </a:p>
      </dgm:t>
    </dgm:pt>
    <dgm:pt modelId="{638FF86A-D35C-4D25-A9C1-427C5A5DC43A}" type="sibTrans" cxnId="{47315021-0CAF-4E86-9059-76E428D66991}">
      <dgm:prSet/>
      <dgm:spPr/>
      <dgm:t>
        <a:bodyPr/>
        <a:lstStyle/>
        <a:p>
          <a:endParaRPr lang="en-US"/>
        </a:p>
      </dgm:t>
    </dgm:pt>
    <dgm:pt modelId="{7D585923-A4EE-4608-B3CD-4D06FDBE5CC3}">
      <dgm:prSet phldrT="[Text]"/>
      <dgm:spPr/>
      <dgm:t>
        <a:bodyPr/>
        <a:lstStyle/>
        <a:p>
          <a:r>
            <a:rPr lang="en-US" dirty="0"/>
            <a:t>Decision making</a:t>
          </a:r>
        </a:p>
      </dgm:t>
    </dgm:pt>
    <dgm:pt modelId="{60D43875-FCE4-48B7-8B50-89610124AF3B}" type="parTrans" cxnId="{65F53378-2403-4193-B38E-551340BB5818}">
      <dgm:prSet/>
      <dgm:spPr/>
      <dgm:t>
        <a:bodyPr/>
        <a:lstStyle/>
        <a:p>
          <a:endParaRPr lang="en-US"/>
        </a:p>
      </dgm:t>
    </dgm:pt>
    <dgm:pt modelId="{09C63D9D-9ACF-4DD3-820D-0A1154E97343}" type="sibTrans" cxnId="{65F53378-2403-4193-B38E-551340BB5818}">
      <dgm:prSet/>
      <dgm:spPr/>
      <dgm:t>
        <a:bodyPr/>
        <a:lstStyle/>
        <a:p>
          <a:endParaRPr lang="en-US"/>
        </a:p>
      </dgm:t>
    </dgm:pt>
    <dgm:pt modelId="{7812EFCB-BEBA-4392-98CD-09A089F3A317}">
      <dgm:prSet phldrT="[Text]"/>
      <dgm:spPr/>
      <dgm:t>
        <a:bodyPr/>
        <a:lstStyle/>
        <a:p>
          <a:r>
            <a:rPr lang="en-US" dirty="0"/>
            <a:t>Accountability </a:t>
          </a:r>
        </a:p>
      </dgm:t>
    </dgm:pt>
    <dgm:pt modelId="{EA91D162-9D04-471E-812F-72031EFCFA82}" type="parTrans" cxnId="{B1616127-2D5A-49D3-8A3A-A0535E11816F}">
      <dgm:prSet/>
      <dgm:spPr/>
      <dgm:t>
        <a:bodyPr/>
        <a:lstStyle/>
        <a:p>
          <a:endParaRPr lang="en-US"/>
        </a:p>
      </dgm:t>
    </dgm:pt>
    <dgm:pt modelId="{5DBF42C5-8772-49F8-AB97-7B8C93CF9A7F}" type="sibTrans" cxnId="{B1616127-2D5A-49D3-8A3A-A0535E11816F}">
      <dgm:prSet/>
      <dgm:spPr/>
      <dgm:t>
        <a:bodyPr/>
        <a:lstStyle/>
        <a:p>
          <a:endParaRPr lang="en-US"/>
        </a:p>
      </dgm:t>
    </dgm:pt>
    <dgm:pt modelId="{00B4FB31-9A12-49F5-BF04-897BF59FD15E}" type="pres">
      <dgm:prSet presAssocID="{5C0CA5C7-AD7C-431F-A79F-F89C3B176778}" presName="compositeShape" presStyleCnt="0">
        <dgm:presLayoutVars>
          <dgm:chMax val="7"/>
          <dgm:dir/>
          <dgm:resizeHandles val="exact"/>
        </dgm:presLayoutVars>
      </dgm:prSet>
      <dgm:spPr/>
    </dgm:pt>
    <dgm:pt modelId="{087860C4-84FB-43B6-88E8-5E5899B945F5}" type="pres">
      <dgm:prSet presAssocID="{181C2C48-3F9B-41DB-8905-359D620658FD}" presName="circ1" presStyleLbl="vennNode1" presStyleIdx="0" presStyleCnt="3"/>
      <dgm:spPr/>
    </dgm:pt>
    <dgm:pt modelId="{48C40C92-2F41-4F6F-8671-0460016F1DF3}" type="pres">
      <dgm:prSet presAssocID="{181C2C48-3F9B-41DB-8905-359D620658FD}" presName="circ1Tx" presStyleLbl="revTx" presStyleIdx="0" presStyleCnt="0">
        <dgm:presLayoutVars>
          <dgm:chMax val="0"/>
          <dgm:chPref val="0"/>
          <dgm:bulletEnabled val="1"/>
        </dgm:presLayoutVars>
      </dgm:prSet>
      <dgm:spPr/>
    </dgm:pt>
    <dgm:pt modelId="{21FBD306-627B-465C-BF68-B97D95E9CD14}" type="pres">
      <dgm:prSet presAssocID="{7D585923-A4EE-4608-B3CD-4D06FDBE5CC3}" presName="circ2" presStyleLbl="vennNode1" presStyleIdx="1" presStyleCnt="3"/>
      <dgm:spPr/>
    </dgm:pt>
    <dgm:pt modelId="{E4B846E1-EBC3-473A-B3D3-70D1F434A455}" type="pres">
      <dgm:prSet presAssocID="{7D585923-A4EE-4608-B3CD-4D06FDBE5CC3}" presName="circ2Tx" presStyleLbl="revTx" presStyleIdx="0" presStyleCnt="0">
        <dgm:presLayoutVars>
          <dgm:chMax val="0"/>
          <dgm:chPref val="0"/>
          <dgm:bulletEnabled val="1"/>
        </dgm:presLayoutVars>
      </dgm:prSet>
      <dgm:spPr/>
    </dgm:pt>
    <dgm:pt modelId="{6845C37F-0F58-4B24-A061-0A49D6F75351}" type="pres">
      <dgm:prSet presAssocID="{7812EFCB-BEBA-4392-98CD-09A089F3A317}" presName="circ3" presStyleLbl="vennNode1" presStyleIdx="2" presStyleCnt="3"/>
      <dgm:spPr/>
    </dgm:pt>
    <dgm:pt modelId="{5AEB8F01-CB71-4162-A924-224791155E59}" type="pres">
      <dgm:prSet presAssocID="{7812EFCB-BEBA-4392-98CD-09A089F3A317}" presName="circ3Tx" presStyleLbl="revTx" presStyleIdx="0" presStyleCnt="0">
        <dgm:presLayoutVars>
          <dgm:chMax val="0"/>
          <dgm:chPref val="0"/>
          <dgm:bulletEnabled val="1"/>
        </dgm:presLayoutVars>
      </dgm:prSet>
      <dgm:spPr/>
    </dgm:pt>
  </dgm:ptLst>
  <dgm:cxnLst>
    <dgm:cxn modelId="{7AB57804-050B-4523-A4FD-94F29A8C8775}" type="presOf" srcId="{7D585923-A4EE-4608-B3CD-4D06FDBE5CC3}" destId="{E4B846E1-EBC3-473A-B3D3-70D1F434A455}" srcOrd="1" destOrd="0" presId="urn:microsoft.com/office/officeart/2005/8/layout/venn1"/>
    <dgm:cxn modelId="{552C690B-7099-4D73-BAF4-A32D3A0A2303}" type="presOf" srcId="{7D585923-A4EE-4608-B3CD-4D06FDBE5CC3}" destId="{21FBD306-627B-465C-BF68-B97D95E9CD14}" srcOrd="0" destOrd="0" presId="urn:microsoft.com/office/officeart/2005/8/layout/venn1"/>
    <dgm:cxn modelId="{47315021-0CAF-4E86-9059-76E428D66991}" srcId="{5C0CA5C7-AD7C-431F-A79F-F89C3B176778}" destId="{181C2C48-3F9B-41DB-8905-359D620658FD}" srcOrd="0" destOrd="0" parTransId="{BB70436D-D37A-4E3C-9836-CF6811A3D9CC}" sibTransId="{638FF86A-D35C-4D25-A9C1-427C5A5DC43A}"/>
    <dgm:cxn modelId="{B1616127-2D5A-49D3-8A3A-A0535E11816F}" srcId="{5C0CA5C7-AD7C-431F-A79F-F89C3B176778}" destId="{7812EFCB-BEBA-4392-98CD-09A089F3A317}" srcOrd="2" destOrd="0" parTransId="{EA91D162-9D04-471E-812F-72031EFCFA82}" sibTransId="{5DBF42C5-8772-49F8-AB97-7B8C93CF9A7F}"/>
    <dgm:cxn modelId="{E7ADEB31-D01C-4274-8C73-E740860CF954}" type="presOf" srcId="{181C2C48-3F9B-41DB-8905-359D620658FD}" destId="{48C40C92-2F41-4F6F-8671-0460016F1DF3}" srcOrd="1" destOrd="0" presId="urn:microsoft.com/office/officeart/2005/8/layout/venn1"/>
    <dgm:cxn modelId="{E0BE3857-1D37-4E58-B10C-63A93CDE172E}" type="presOf" srcId="{7812EFCB-BEBA-4392-98CD-09A089F3A317}" destId="{5AEB8F01-CB71-4162-A924-224791155E59}" srcOrd="1" destOrd="0" presId="urn:microsoft.com/office/officeart/2005/8/layout/venn1"/>
    <dgm:cxn modelId="{65F53378-2403-4193-B38E-551340BB5818}" srcId="{5C0CA5C7-AD7C-431F-A79F-F89C3B176778}" destId="{7D585923-A4EE-4608-B3CD-4D06FDBE5CC3}" srcOrd="1" destOrd="0" parTransId="{60D43875-FCE4-48B7-8B50-89610124AF3B}" sibTransId="{09C63D9D-9ACF-4DD3-820D-0A1154E97343}"/>
    <dgm:cxn modelId="{2DF1DCB3-ECBD-47E7-A6C0-428DE82EB491}" type="presOf" srcId="{181C2C48-3F9B-41DB-8905-359D620658FD}" destId="{087860C4-84FB-43B6-88E8-5E5899B945F5}" srcOrd="0" destOrd="0" presId="urn:microsoft.com/office/officeart/2005/8/layout/venn1"/>
    <dgm:cxn modelId="{628294BB-5B86-4CD9-8194-67B5F258C484}" type="presOf" srcId="{7812EFCB-BEBA-4392-98CD-09A089F3A317}" destId="{6845C37F-0F58-4B24-A061-0A49D6F75351}" srcOrd="0" destOrd="0" presId="urn:microsoft.com/office/officeart/2005/8/layout/venn1"/>
    <dgm:cxn modelId="{42E486E6-25E5-4CA1-8116-DD295AF9749C}" type="presOf" srcId="{5C0CA5C7-AD7C-431F-A79F-F89C3B176778}" destId="{00B4FB31-9A12-49F5-BF04-897BF59FD15E}" srcOrd="0" destOrd="0" presId="urn:microsoft.com/office/officeart/2005/8/layout/venn1"/>
    <dgm:cxn modelId="{7F7EB037-C26F-4878-884D-E952516C60C9}" type="presParOf" srcId="{00B4FB31-9A12-49F5-BF04-897BF59FD15E}" destId="{087860C4-84FB-43B6-88E8-5E5899B945F5}" srcOrd="0" destOrd="0" presId="urn:microsoft.com/office/officeart/2005/8/layout/venn1"/>
    <dgm:cxn modelId="{4F1567D9-EC18-4466-B39E-B2DE0812FB44}" type="presParOf" srcId="{00B4FB31-9A12-49F5-BF04-897BF59FD15E}" destId="{48C40C92-2F41-4F6F-8671-0460016F1DF3}" srcOrd="1" destOrd="0" presId="urn:microsoft.com/office/officeart/2005/8/layout/venn1"/>
    <dgm:cxn modelId="{6392BAEB-5052-49ED-B0EF-E5AD054CA971}" type="presParOf" srcId="{00B4FB31-9A12-49F5-BF04-897BF59FD15E}" destId="{21FBD306-627B-465C-BF68-B97D95E9CD14}" srcOrd="2" destOrd="0" presId="urn:microsoft.com/office/officeart/2005/8/layout/venn1"/>
    <dgm:cxn modelId="{DDB95268-4A06-450D-912A-2E8D7737E287}" type="presParOf" srcId="{00B4FB31-9A12-49F5-BF04-897BF59FD15E}" destId="{E4B846E1-EBC3-473A-B3D3-70D1F434A455}" srcOrd="3" destOrd="0" presId="urn:microsoft.com/office/officeart/2005/8/layout/venn1"/>
    <dgm:cxn modelId="{E7139357-CD06-4E46-8B1D-C32C1E5298FB}" type="presParOf" srcId="{00B4FB31-9A12-49F5-BF04-897BF59FD15E}" destId="{6845C37F-0F58-4B24-A061-0A49D6F75351}" srcOrd="4" destOrd="0" presId="urn:microsoft.com/office/officeart/2005/8/layout/venn1"/>
    <dgm:cxn modelId="{0E1AF1E8-6A14-45FF-8815-A7474A2A58CD}" type="presParOf" srcId="{00B4FB31-9A12-49F5-BF04-897BF59FD15E}" destId="{5AEB8F01-CB71-4162-A924-224791155E59}"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895B6F1-8E4F-45C6-9D9B-7DEEDD0E4BA6}" type="doc">
      <dgm:prSet loTypeId="urn:microsoft.com/office/officeart/2005/8/layout/hProcess3" loCatId="process" qsTypeId="urn:microsoft.com/office/officeart/2005/8/quickstyle/simple1" qsCatId="simple" csTypeId="urn:microsoft.com/office/officeart/2005/8/colors/accent1_2" csCatId="accent1"/>
      <dgm:spPr/>
      <dgm:t>
        <a:bodyPr/>
        <a:lstStyle/>
        <a:p>
          <a:endParaRPr lang="en-US"/>
        </a:p>
      </dgm:t>
    </dgm:pt>
    <dgm:pt modelId="{FA57D320-D3F0-4FD7-BBA6-50B6284A44B7}">
      <dgm:prSet custT="1"/>
      <dgm:spPr/>
      <dgm:t>
        <a:bodyPr/>
        <a:lstStyle/>
        <a:p>
          <a:r>
            <a:rPr lang="en-US" sz="1800" dirty="0"/>
            <a:t>Governance is essentially a decision process grounded in the assumption that organizations can cause desired results to occur by choosing appropriate courses of action. </a:t>
          </a:r>
        </a:p>
      </dgm:t>
    </dgm:pt>
    <dgm:pt modelId="{117DA2D2-3961-4D3B-AD86-3F900B710D71}" type="parTrans" cxnId="{413A24C3-3A91-4B4C-8159-8D94C7C64729}">
      <dgm:prSet/>
      <dgm:spPr/>
      <dgm:t>
        <a:bodyPr/>
        <a:lstStyle/>
        <a:p>
          <a:endParaRPr lang="en-US"/>
        </a:p>
      </dgm:t>
    </dgm:pt>
    <dgm:pt modelId="{AFED0D2F-4803-417A-84A2-0698AD9465DE}" type="sibTrans" cxnId="{413A24C3-3A91-4B4C-8159-8D94C7C64729}">
      <dgm:prSet/>
      <dgm:spPr/>
      <dgm:t>
        <a:bodyPr/>
        <a:lstStyle/>
        <a:p>
          <a:endParaRPr lang="en-US"/>
        </a:p>
      </dgm:t>
    </dgm:pt>
    <dgm:pt modelId="{921B29A4-F835-470C-BC93-6B190B6AC555}" type="pres">
      <dgm:prSet presAssocID="{3895B6F1-8E4F-45C6-9D9B-7DEEDD0E4BA6}" presName="Name0" presStyleCnt="0">
        <dgm:presLayoutVars>
          <dgm:dir/>
          <dgm:animLvl val="lvl"/>
          <dgm:resizeHandles val="exact"/>
        </dgm:presLayoutVars>
      </dgm:prSet>
      <dgm:spPr/>
    </dgm:pt>
    <dgm:pt modelId="{3A45132B-BAF2-4E72-8691-A7C9A2129FB1}" type="pres">
      <dgm:prSet presAssocID="{3895B6F1-8E4F-45C6-9D9B-7DEEDD0E4BA6}" presName="dummy" presStyleCnt="0"/>
      <dgm:spPr/>
    </dgm:pt>
    <dgm:pt modelId="{53CD74D2-326F-4EA9-AE58-3B69C03400D6}" type="pres">
      <dgm:prSet presAssocID="{3895B6F1-8E4F-45C6-9D9B-7DEEDD0E4BA6}" presName="linH" presStyleCnt="0"/>
      <dgm:spPr/>
    </dgm:pt>
    <dgm:pt modelId="{E7EE4507-8313-4E96-A368-0A339B6EFE82}" type="pres">
      <dgm:prSet presAssocID="{3895B6F1-8E4F-45C6-9D9B-7DEEDD0E4BA6}" presName="padding1" presStyleCnt="0"/>
      <dgm:spPr/>
    </dgm:pt>
    <dgm:pt modelId="{905EBCE5-7356-4FBC-A374-87EDF422443D}" type="pres">
      <dgm:prSet presAssocID="{FA57D320-D3F0-4FD7-BBA6-50B6284A44B7}" presName="linV" presStyleCnt="0"/>
      <dgm:spPr/>
    </dgm:pt>
    <dgm:pt modelId="{8285EB73-7847-4970-AA56-C0E5041E7ABF}" type="pres">
      <dgm:prSet presAssocID="{FA57D320-D3F0-4FD7-BBA6-50B6284A44B7}" presName="spVertical1" presStyleCnt="0"/>
      <dgm:spPr/>
    </dgm:pt>
    <dgm:pt modelId="{02D74721-5767-4201-A90A-C7748F7934B6}" type="pres">
      <dgm:prSet presAssocID="{FA57D320-D3F0-4FD7-BBA6-50B6284A44B7}" presName="parTx" presStyleLbl="revTx" presStyleIdx="0" presStyleCnt="1">
        <dgm:presLayoutVars>
          <dgm:chMax val="0"/>
          <dgm:chPref val="0"/>
          <dgm:bulletEnabled val="1"/>
        </dgm:presLayoutVars>
      </dgm:prSet>
      <dgm:spPr/>
    </dgm:pt>
    <dgm:pt modelId="{824093C9-03A5-45D2-B5A6-0C3E91B00DB3}" type="pres">
      <dgm:prSet presAssocID="{FA57D320-D3F0-4FD7-BBA6-50B6284A44B7}" presName="spVertical2" presStyleCnt="0"/>
      <dgm:spPr/>
    </dgm:pt>
    <dgm:pt modelId="{904314F5-4F06-43D6-8DA3-9D3E94C4C1D3}" type="pres">
      <dgm:prSet presAssocID="{FA57D320-D3F0-4FD7-BBA6-50B6284A44B7}" presName="spVertical3" presStyleCnt="0"/>
      <dgm:spPr/>
    </dgm:pt>
    <dgm:pt modelId="{4A561348-54DC-4346-B7A1-743AAFB99321}" type="pres">
      <dgm:prSet presAssocID="{3895B6F1-8E4F-45C6-9D9B-7DEEDD0E4BA6}" presName="padding2" presStyleCnt="0"/>
      <dgm:spPr/>
    </dgm:pt>
    <dgm:pt modelId="{6CCDC343-8F01-496D-9D1C-4B888B5B384F}" type="pres">
      <dgm:prSet presAssocID="{3895B6F1-8E4F-45C6-9D9B-7DEEDD0E4BA6}" presName="negArrow" presStyleCnt="0"/>
      <dgm:spPr/>
    </dgm:pt>
    <dgm:pt modelId="{F2C5B3D3-9999-469E-B423-6453C7E92725}" type="pres">
      <dgm:prSet presAssocID="{3895B6F1-8E4F-45C6-9D9B-7DEEDD0E4BA6}" presName="backgroundArrow" presStyleLbl="node1" presStyleIdx="0" presStyleCnt="1"/>
      <dgm:spPr/>
    </dgm:pt>
  </dgm:ptLst>
  <dgm:cxnLst>
    <dgm:cxn modelId="{E8FCE13A-57FE-4042-AB0F-4919A73F6BB1}" type="presOf" srcId="{FA57D320-D3F0-4FD7-BBA6-50B6284A44B7}" destId="{02D74721-5767-4201-A90A-C7748F7934B6}" srcOrd="0" destOrd="0" presId="urn:microsoft.com/office/officeart/2005/8/layout/hProcess3"/>
    <dgm:cxn modelId="{7560CFBC-C84D-4001-ACE8-CC4AF19180DF}" type="presOf" srcId="{3895B6F1-8E4F-45C6-9D9B-7DEEDD0E4BA6}" destId="{921B29A4-F835-470C-BC93-6B190B6AC555}" srcOrd="0" destOrd="0" presId="urn:microsoft.com/office/officeart/2005/8/layout/hProcess3"/>
    <dgm:cxn modelId="{413A24C3-3A91-4B4C-8159-8D94C7C64729}" srcId="{3895B6F1-8E4F-45C6-9D9B-7DEEDD0E4BA6}" destId="{FA57D320-D3F0-4FD7-BBA6-50B6284A44B7}" srcOrd="0" destOrd="0" parTransId="{117DA2D2-3961-4D3B-AD86-3F900B710D71}" sibTransId="{AFED0D2F-4803-417A-84A2-0698AD9465DE}"/>
    <dgm:cxn modelId="{5700E74E-4F60-47A8-9BA4-218E63278098}" type="presParOf" srcId="{921B29A4-F835-470C-BC93-6B190B6AC555}" destId="{3A45132B-BAF2-4E72-8691-A7C9A2129FB1}" srcOrd="0" destOrd="0" presId="urn:microsoft.com/office/officeart/2005/8/layout/hProcess3"/>
    <dgm:cxn modelId="{2EB04F2A-CF74-425A-B9B7-C4D902DFAD39}" type="presParOf" srcId="{921B29A4-F835-470C-BC93-6B190B6AC555}" destId="{53CD74D2-326F-4EA9-AE58-3B69C03400D6}" srcOrd="1" destOrd="0" presId="urn:microsoft.com/office/officeart/2005/8/layout/hProcess3"/>
    <dgm:cxn modelId="{59971E32-F3A4-452A-B059-DBE41A078D08}" type="presParOf" srcId="{53CD74D2-326F-4EA9-AE58-3B69C03400D6}" destId="{E7EE4507-8313-4E96-A368-0A339B6EFE82}" srcOrd="0" destOrd="0" presId="urn:microsoft.com/office/officeart/2005/8/layout/hProcess3"/>
    <dgm:cxn modelId="{255D7F78-A93E-4EAF-BB8D-7C27102D290A}" type="presParOf" srcId="{53CD74D2-326F-4EA9-AE58-3B69C03400D6}" destId="{905EBCE5-7356-4FBC-A374-87EDF422443D}" srcOrd="1" destOrd="0" presId="urn:microsoft.com/office/officeart/2005/8/layout/hProcess3"/>
    <dgm:cxn modelId="{1C3B9D6F-28FD-4336-9438-227D205A9A46}" type="presParOf" srcId="{905EBCE5-7356-4FBC-A374-87EDF422443D}" destId="{8285EB73-7847-4970-AA56-C0E5041E7ABF}" srcOrd="0" destOrd="0" presId="urn:microsoft.com/office/officeart/2005/8/layout/hProcess3"/>
    <dgm:cxn modelId="{276FAD99-70DE-4900-9874-3E5A2E2BC73B}" type="presParOf" srcId="{905EBCE5-7356-4FBC-A374-87EDF422443D}" destId="{02D74721-5767-4201-A90A-C7748F7934B6}" srcOrd="1" destOrd="0" presId="urn:microsoft.com/office/officeart/2005/8/layout/hProcess3"/>
    <dgm:cxn modelId="{B2B14D01-428F-4F52-960C-7D0E4782DBB1}" type="presParOf" srcId="{905EBCE5-7356-4FBC-A374-87EDF422443D}" destId="{824093C9-03A5-45D2-B5A6-0C3E91B00DB3}" srcOrd="2" destOrd="0" presId="urn:microsoft.com/office/officeart/2005/8/layout/hProcess3"/>
    <dgm:cxn modelId="{626545C8-CA94-4319-9B45-DD930972A3A0}" type="presParOf" srcId="{905EBCE5-7356-4FBC-A374-87EDF422443D}" destId="{904314F5-4F06-43D6-8DA3-9D3E94C4C1D3}" srcOrd="3" destOrd="0" presId="urn:microsoft.com/office/officeart/2005/8/layout/hProcess3"/>
    <dgm:cxn modelId="{74910B74-C98C-469A-8C21-5212E5FF3948}" type="presParOf" srcId="{53CD74D2-326F-4EA9-AE58-3B69C03400D6}" destId="{4A561348-54DC-4346-B7A1-743AAFB99321}" srcOrd="2" destOrd="0" presId="urn:microsoft.com/office/officeart/2005/8/layout/hProcess3"/>
    <dgm:cxn modelId="{B0EAFF8A-75B2-4DFB-897C-5CEC97A9A9E3}" type="presParOf" srcId="{53CD74D2-326F-4EA9-AE58-3B69C03400D6}" destId="{6CCDC343-8F01-496D-9D1C-4B888B5B384F}" srcOrd="3" destOrd="0" presId="urn:microsoft.com/office/officeart/2005/8/layout/hProcess3"/>
    <dgm:cxn modelId="{5819D8DE-7BC5-458E-A9EF-D5B8B03EAA7C}" type="presParOf" srcId="{53CD74D2-326F-4EA9-AE58-3B69C03400D6}" destId="{F2C5B3D3-9999-469E-B423-6453C7E92725}" srcOrd="4" destOrd="0" presId="urn:microsoft.com/office/officeart/2005/8/layout/h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5DFDC41-FE43-40B3-9205-A746623A50ED}" type="doc">
      <dgm:prSet loTypeId="urn:microsoft.com/office/officeart/2005/8/layout/hProcess3" loCatId="process" qsTypeId="urn:microsoft.com/office/officeart/2005/8/quickstyle/simple1" qsCatId="simple" csTypeId="urn:microsoft.com/office/officeart/2005/8/colors/accent1_2" csCatId="accent1" phldr="1"/>
      <dgm:spPr/>
      <dgm:t>
        <a:bodyPr/>
        <a:lstStyle/>
        <a:p>
          <a:endParaRPr lang="en-US"/>
        </a:p>
      </dgm:t>
    </dgm:pt>
    <dgm:pt modelId="{9143A8C0-7E4D-412C-87D2-32F6E25CB17B}">
      <dgm:prSet custT="1"/>
      <dgm:spPr/>
      <dgm:t>
        <a:bodyPr/>
        <a:lstStyle/>
        <a:p>
          <a:r>
            <a:rPr lang="en-US" sz="1800" dirty="0">
              <a:solidFill>
                <a:schemeClr val="bg1"/>
              </a:solidFill>
            </a:rPr>
            <a:t>A board is an organized group of people with the collective authority to control and foster an institution that is usually administered by a qualified executive and staff</a:t>
          </a:r>
          <a:endParaRPr lang="en-US" sz="1800" dirty="0"/>
        </a:p>
      </dgm:t>
    </dgm:pt>
    <dgm:pt modelId="{DAEA266B-ED26-4E02-8158-A0802DC5310A}" type="parTrans" cxnId="{063A254A-98D3-48B7-AF5F-8DAF71B8123D}">
      <dgm:prSet/>
      <dgm:spPr/>
      <dgm:t>
        <a:bodyPr/>
        <a:lstStyle/>
        <a:p>
          <a:endParaRPr lang="en-US"/>
        </a:p>
      </dgm:t>
    </dgm:pt>
    <dgm:pt modelId="{9DA9755A-9823-4431-B2D2-60B535ACF418}" type="sibTrans" cxnId="{063A254A-98D3-48B7-AF5F-8DAF71B8123D}">
      <dgm:prSet/>
      <dgm:spPr/>
      <dgm:t>
        <a:bodyPr/>
        <a:lstStyle/>
        <a:p>
          <a:endParaRPr lang="en-US"/>
        </a:p>
      </dgm:t>
    </dgm:pt>
    <dgm:pt modelId="{83E10BC2-B89F-4B89-9EE2-243E84D36C65}" type="pres">
      <dgm:prSet presAssocID="{75DFDC41-FE43-40B3-9205-A746623A50ED}" presName="Name0" presStyleCnt="0">
        <dgm:presLayoutVars>
          <dgm:dir/>
          <dgm:animLvl val="lvl"/>
          <dgm:resizeHandles val="exact"/>
        </dgm:presLayoutVars>
      </dgm:prSet>
      <dgm:spPr/>
    </dgm:pt>
    <dgm:pt modelId="{DED67B81-252A-41C3-8DEE-8366DC1B501C}" type="pres">
      <dgm:prSet presAssocID="{75DFDC41-FE43-40B3-9205-A746623A50ED}" presName="dummy" presStyleCnt="0"/>
      <dgm:spPr/>
    </dgm:pt>
    <dgm:pt modelId="{E314CFA7-A417-417D-9EB6-BF2E95735830}" type="pres">
      <dgm:prSet presAssocID="{75DFDC41-FE43-40B3-9205-A746623A50ED}" presName="linH" presStyleCnt="0"/>
      <dgm:spPr/>
    </dgm:pt>
    <dgm:pt modelId="{1837E495-8068-4353-9C5D-789A19F43F28}" type="pres">
      <dgm:prSet presAssocID="{75DFDC41-FE43-40B3-9205-A746623A50ED}" presName="padding1" presStyleCnt="0"/>
      <dgm:spPr/>
    </dgm:pt>
    <dgm:pt modelId="{DE7B83EF-8B24-4BC9-ABF1-F7FCBC003010}" type="pres">
      <dgm:prSet presAssocID="{9143A8C0-7E4D-412C-87D2-32F6E25CB17B}" presName="linV" presStyleCnt="0"/>
      <dgm:spPr/>
    </dgm:pt>
    <dgm:pt modelId="{A6078CC2-F212-4FC0-8066-1865F7D45B8F}" type="pres">
      <dgm:prSet presAssocID="{9143A8C0-7E4D-412C-87D2-32F6E25CB17B}" presName="spVertical1" presStyleCnt="0"/>
      <dgm:spPr/>
    </dgm:pt>
    <dgm:pt modelId="{4545F7BB-2A9E-4576-B0D9-013D618F1755}" type="pres">
      <dgm:prSet presAssocID="{9143A8C0-7E4D-412C-87D2-32F6E25CB17B}" presName="parTx" presStyleLbl="revTx" presStyleIdx="0" presStyleCnt="1" custScaleX="268766" custScaleY="156281" custLinFactNeighborX="-11166" custLinFactNeighborY="82252">
        <dgm:presLayoutVars>
          <dgm:chMax val="0"/>
          <dgm:chPref val="0"/>
          <dgm:bulletEnabled val="1"/>
        </dgm:presLayoutVars>
      </dgm:prSet>
      <dgm:spPr/>
    </dgm:pt>
    <dgm:pt modelId="{27911BB8-10EE-45C4-A4D7-4ECC62E63422}" type="pres">
      <dgm:prSet presAssocID="{9143A8C0-7E4D-412C-87D2-32F6E25CB17B}" presName="spVertical2" presStyleCnt="0"/>
      <dgm:spPr/>
    </dgm:pt>
    <dgm:pt modelId="{B35B153F-C749-46A8-98F8-096158C04BA8}" type="pres">
      <dgm:prSet presAssocID="{9143A8C0-7E4D-412C-87D2-32F6E25CB17B}" presName="spVertical3" presStyleCnt="0"/>
      <dgm:spPr/>
    </dgm:pt>
    <dgm:pt modelId="{886D62A9-775B-4DE9-B9EE-F9D86CCFA865}" type="pres">
      <dgm:prSet presAssocID="{75DFDC41-FE43-40B3-9205-A746623A50ED}" presName="padding2" presStyleCnt="0"/>
      <dgm:spPr/>
    </dgm:pt>
    <dgm:pt modelId="{4539F2A5-3735-4A91-B763-670660E484E8}" type="pres">
      <dgm:prSet presAssocID="{75DFDC41-FE43-40B3-9205-A746623A50ED}" presName="negArrow" presStyleCnt="0"/>
      <dgm:spPr/>
    </dgm:pt>
    <dgm:pt modelId="{A25F4AFB-865B-4439-A48E-22974F4AC18A}" type="pres">
      <dgm:prSet presAssocID="{75DFDC41-FE43-40B3-9205-A746623A50ED}" presName="backgroundArrow" presStyleLbl="node1" presStyleIdx="0" presStyleCnt="1" custScaleY="166387"/>
      <dgm:spPr/>
    </dgm:pt>
  </dgm:ptLst>
  <dgm:cxnLst>
    <dgm:cxn modelId="{063A254A-98D3-48B7-AF5F-8DAF71B8123D}" srcId="{75DFDC41-FE43-40B3-9205-A746623A50ED}" destId="{9143A8C0-7E4D-412C-87D2-32F6E25CB17B}" srcOrd="0" destOrd="0" parTransId="{DAEA266B-ED26-4E02-8158-A0802DC5310A}" sibTransId="{9DA9755A-9823-4431-B2D2-60B535ACF418}"/>
    <dgm:cxn modelId="{9D59364C-D08E-4971-94B4-F96578854AB1}" type="presOf" srcId="{9143A8C0-7E4D-412C-87D2-32F6E25CB17B}" destId="{4545F7BB-2A9E-4576-B0D9-013D618F1755}" srcOrd="0" destOrd="0" presId="urn:microsoft.com/office/officeart/2005/8/layout/hProcess3"/>
    <dgm:cxn modelId="{5DAEB5F9-8246-4E5F-8081-13B06DA7B93E}" type="presOf" srcId="{75DFDC41-FE43-40B3-9205-A746623A50ED}" destId="{83E10BC2-B89F-4B89-9EE2-243E84D36C65}" srcOrd="0" destOrd="0" presId="urn:microsoft.com/office/officeart/2005/8/layout/hProcess3"/>
    <dgm:cxn modelId="{EF33273F-4F94-4702-A738-19C2800A1DEB}" type="presParOf" srcId="{83E10BC2-B89F-4B89-9EE2-243E84D36C65}" destId="{DED67B81-252A-41C3-8DEE-8366DC1B501C}" srcOrd="0" destOrd="0" presId="urn:microsoft.com/office/officeart/2005/8/layout/hProcess3"/>
    <dgm:cxn modelId="{85D779CC-1E71-443D-9EB5-946580BD04E8}" type="presParOf" srcId="{83E10BC2-B89F-4B89-9EE2-243E84D36C65}" destId="{E314CFA7-A417-417D-9EB6-BF2E95735830}" srcOrd="1" destOrd="0" presId="urn:microsoft.com/office/officeart/2005/8/layout/hProcess3"/>
    <dgm:cxn modelId="{E0B298FA-1FAB-4A75-A76E-3F4D531CE216}" type="presParOf" srcId="{E314CFA7-A417-417D-9EB6-BF2E95735830}" destId="{1837E495-8068-4353-9C5D-789A19F43F28}" srcOrd="0" destOrd="0" presId="urn:microsoft.com/office/officeart/2005/8/layout/hProcess3"/>
    <dgm:cxn modelId="{9B21BA4A-9D99-438D-95E5-303C6F23FA25}" type="presParOf" srcId="{E314CFA7-A417-417D-9EB6-BF2E95735830}" destId="{DE7B83EF-8B24-4BC9-ABF1-F7FCBC003010}" srcOrd="1" destOrd="0" presId="urn:microsoft.com/office/officeart/2005/8/layout/hProcess3"/>
    <dgm:cxn modelId="{3BCD6433-7A08-4A11-998A-6BA5C25DE341}" type="presParOf" srcId="{DE7B83EF-8B24-4BC9-ABF1-F7FCBC003010}" destId="{A6078CC2-F212-4FC0-8066-1865F7D45B8F}" srcOrd="0" destOrd="0" presId="urn:microsoft.com/office/officeart/2005/8/layout/hProcess3"/>
    <dgm:cxn modelId="{C4D64578-CDF4-4BFA-A625-66E78EFE9FF6}" type="presParOf" srcId="{DE7B83EF-8B24-4BC9-ABF1-F7FCBC003010}" destId="{4545F7BB-2A9E-4576-B0D9-013D618F1755}" srcOrd="1" destOrd="0" presId="urn:microsoft.com/office/officeart/2005/8/layout/hProcess3"/>
    <dgm:cxn modelId="{E4D20B39-D19A-476B-83AC-FA4B323B7E6B}" type="presParOf" srcId="{DE7B83EF-8B24-4BC9-ABF1-F7FCBC003010}" destId="{27911BB8-10EE-45C4-A4D7-4ECC62E63422}" srcOrd="2" destOrd="0" presId="urn:microsoft.com/office/officeart/2005/8/layout/hProcess3"/>
    <dgm:cxn modelId="{72CA81EA-78C0-4E65-A1B9-1B3DB37E6D6B}" type="presParOf" srcId="{DE7B83EF-8B24-4BC9-ABF1-F7FCBC003010}" destId="{B35B153F-C749-46A8-98F8-096158C04BA8}" srcOrd="3" destOrd="0" presId="urn:microsoft.com/office/officeart/2005/8/layout/hProcess3"/>
    <dgm:cxn modelId="{A9641418-9332-4499-9A09-4002DAFF8E3C}" type="presParOf" srcId="{E314CFA7-A417-417D-9EB6-BF2E95735830}" destId="{886D62A9-775B-4DE9-B9EE-F9D86CCFA865}" srcOrd="2" destOrd="0" presId="urn:microsoft.com/office/officeart/2005/8/layout/hProcess3"/>
    <dgm:cxn modelId="{CD719069-FD23-4C3D-A541-B1F6F7424393}" type="presParOf" srcId="{E314CFA7-A417-417D-9EB6-BF2E95735830}" destId="{4539F2A5-3735-4A91-B763-670660E484E8}" srcOrd="3" destOrd="0" presId="urn:microsoft.com/office/officeart/2005/8/layout/hProcess3"/>
    <dgm:cxn modelId="{2BCE7B16-3092-4983-A5BD-05DECB419CCB}" type="presParOf" srcId="{E314CFA7-A417-417D-9EB6-BF2E95735830}" destId="{A25F4AFB-865B-4439-A48E-22974F4AC18A}" srcOrd="4" destOrd="0" presId="urn:microsoft.com/office/officeart/2005/8/layout/h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91FB34-3950-494B-8CC8-2C2023B9E855}">
      <dsp:nvSpPr>
        <dsp:cNvPr id="0" name=""/>
        <dsp:cNvSpPr/>
      </dsp:nvSpPr>
      <dsp:spPr>
        <a:xfrm>
          <a:off x="3531930" y="0"/>
          <a:ext cx="2550038" cy="1044269"/>
        </a:xfrm>
        <a:prstGeom prst="trapezoid">
          <a:avLst>
            <a:gd name="adj" fmla="val 122097"/>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US" sz="2600" kern="1200" dirty="0"/>
            <a:t>Aspiration </a:t>
          </a:r>
        </a:p>
      </dsp:txBody>
      <dsp:txXfrm>
        <a:off x="3531930" y="0"/>
        <a:ext cx="2550038" cy="1044269"/>
      </dsp:txXfrm>
    </dsp:sp>
    <dsp:sp modelId="{FCC48FB4-8BF5-48BF-B494-258CEE76D65D}">
      <dsp:nvSpPr>
        <dsp:cNvPr id="0" name=""/>
        <dsp:cNvSpPr/>
      </dsp:nvSpPr>
      <dsp:spPr>
        <a:xfrm>
          <a:off x="2256911" y="1044269"/>
          <a:ext cx="5100076" cy="1044269"/>
        </a:xfrm>
        <a:prstGeom prst="trapezoid">
          <a:avLst>
            <a:gd name="adj" fmla="val 122097"/>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US" sz="2600" kern="1200" dirty="0"/>
            <a:t>Strategies </a:t>
          </a:r>
        </a:p>
      </dsp:txBody>
      <dsp:txXfrm>
        <a:off x="3149425" y="1044269"/>
        <a:ext cx="3315049" cy="1044269"/>
      </dsp:txXfrm>
    </dsp:sp>
    <dsp:sp modelId="{FFC77191-A098-4577-893B-C5F7121CCC8A}">
      <dsp:nvSpPr>
        <dsp:cNvPr id="0" name=""/>
        <dsp:cNvSpPr/>
      </dsp:nvSpPr>
      <dsp:spPr>
        <a:xfrm>
          <a:off x="981892" y="2088538"/>
          <a:ext cx="7650115" cy="1044269"/>
        </a:xfrm>
        <a:prstGeom prst="trapezoid">
          <a:avLst>
            <a:gd name="adj" fmla="val 122097"/>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US" sz="2600" kern="1200" dirty="0"/>
            <a:t>Organizational skills </a:t>
          </a:r>
        </a:p>
        <a:p>
          <a:pPr marL="0" lvl="0" indent="0" algn="ctr" defTabSz="1155700">
            <a:lnSpc>
              <a:spcPct val="90000"/>
            </a:lnSpc>
            <a:spcBef>
              <a:spcPct val="0"/>
            </a:spcBef>
            <a:spcAft>
              <a:spcPct val="35000"/>
            </a:spcAft>
            <a:buNone/>
          </a:pPr>
          <a:endParaRPr lang="en-US" sz="2600" kern="1200" dirty="0"/>
        </a:p>
      </dsp:txBody>
      <dsp:txXfrm>
        <a:off x="2320662" y="2088538"/>
        <a:ext cx="4972574" cy="1044269"/>
      </dsp:txXfrm>
    </dsp:sp>
    <dsp:sp modelId="{71A3A058-D628-43CD-8F18-57B4E62F8235}">
      <dsp:nvSpPr>
        <dsp:cNvPr id="0" name=""/>
        <dsp:cNvSpPr/>
      </dsp:nvSpPr>
      <dsp:spPr>
        <a:xfrm rot="19209816">
          <a:off x="965131" y="990291"/>
          <a:ext cx="3720301" cy="420391"/>
        </a:xfrm>
        <a:prstGeom prst="trapezoid">
          <a:avLst>
            <a:gd name="adj" fmla="val 122097"/>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rtl="0">
            <a:lnSpc>
              <a:spcPct val="90000"/>
            </a:lnSpc>
            <a:spcBef>
              <a:spcPct val="0"/>
            </a:spcBef>
            <a:spcAft>
              <a:spcPct val="35000"/>
            </a:spcAft>
            <a:buNone/>
          </a:pPr>
          <a:r>
            <a:rPr lang="en-US" sz="2600" kern="1200" dirty="0"/>
            <a:t>Culture</a:t>
          </a:r>
        </a:p>
      </dsp:txBody>
      <dsp:txXfrm>
        <a:off x="1616183" y="990291"/>
        <a:ext cx="2418196" cy="420391"/>
      </dsp:txXfrm>
    </dsp:sp>
    <dsp:sp modelId="{E2D5D5D9-A27F-4F5A-8F06-4A1AA9D0B22E}">
      <dsp:nvSpPr>
        <dsp:cNvPr id="0" name=""/>
        <dsp:cNvSpPr/>
      </dsp:nvSpPr>
      <dsp:spPr>
        <a:xfrm>
          <a:off x="0" y="3183872"/>
          <a:ext cx="9613899" cy="383800"/>
        </a:xfrm>
        <a:prstGeom prst="trapezoid">
          <a:avLst>
            <a:gd name="adj" fmla="val 122097"/>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rtl="0">
            <a:lnSpc>
              <a:spcPct val="90000"/>
            </a:lnSpc>
            <a:spcBef>
              <a:spcPct val="0"/>
            </a:spcBef>
            <a:spcAft>
              <a:spcPct val="35000"/>
            </a:spcAft>
            <a:buNone/>
          </a:pPr>
          <a:endParaRPr lang="en-US" sz="2400" kern="1200" dirty="0"/>
        </a:p>
      </dsp:txBody>
      <dsp:txXfrm>
        <a:off x="1682432" y="3183872"/>
        <a:ext cx="6249035" cy="3838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6FC5BB-91AA-4C2F-8FB2-763B599E438D}">
      <dsp:nvSpPr>
        <dsp:cNvPr id="0" name=""/>
        <dsp:cNvSpPr/>
      </dsp:nvSpPr>
      <dsp:spPr>
        <a:xfrm>
          <a:off x="0" y="7062"/>
          <a:ext cx="9613860" cy="3510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en-US" sz="1500" kern="1200" dirty="0"/>
            <a:t>www.lastmile4d.org</a:t>
          </a:r>
        </a:p>
      </dsp:txBody>
      <dsp:txXfrm>
        <a:off x="17134" y="24196"/>
        <a:ext cx="9579592" cy="31673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6FC5BB-91AA-4C2F-8FB2-763B599E438D}">
      <dsp:nvSpPr>
        <dsp:cNvPr id="0" name=""/>
        <dsp:cNvSpPr/>
      </dsp:nvSpPr>
      <dsp:spPr>
        <a:xfrm>
          <a:off x="0" y="7062"/>
          <a:ext cx="9613860" cy="3510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en-US" sz="1500" kern="1200" dirty="0"/>
            <a:t>www.lastmile4d.org</a:t>
          </a:r>
        </a:p>
      </dsp:txBody>
      <dsp:txXfrm>
        <a:off x="17134" y="24196"/>
        <a:ext cx="9579592" cy="31673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7860C4-84FB-43B6-88E8-5E5899B945F5}">
      <dsp:nvSpPr>
        <dsp:cNvPr id="0" name=""/>
        <dsp:cNvSpPr/>
      </dsp:nvSpPr>
      <dsp:spPr>
        <a:xfrm>
          <a:off x="815243" y="44991"/>
          <a:ext cx="2159590" cy="215959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r>
            <a:rPr lang="en-US" sz="1500" kern="1200" dirty="0"/>
            <a:t>Authority </a:t>
          </a:r>
        </a:p>
      </dsp:txBody>
      <dsp:txXfrm>
        <a:off x="1103189" y="422919"/>
        <a:ext cx="1583699" cy="971815"/>
      </dsp:txXfrm>
    </dsp:sp>
    <dsp:sp modelId="{21FBD306-627B-465C-BF68-B97D95E9CD14}">
      <dsp:nvSpPr>
        <dsp:cNvPr id="0" name=""/>
        <dsp:cNvSpPr/>
      </dsp:nvSpPr>
      <dsp:spPr>
        <a:xfrm>
          <a:off x="1594496" y="1394735"/>
          <a:ext cx="2159590" cy="215959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r>
            <a:rPr lang="en-US" sz="1500" kern="1200" dirty="0"/>
            <a:t>Decision making</a:t>
          </a:r>
        </a:p>
      </dsp:txBody>
      <dsp:txXfrm>
        <a:off x="2254970" y="1952629"/>
        <a:ext cx="1295754" cy="1187774"/>
      </dsp:txXfrm>
    </dsp:sp>
    <dsp:sp modelId="{6845C37F-0F58-4B24-A061-0A49D6F75351}">
      <dsp:nvSpPr>
        <dsp:cNvPr id="0" name=""/>
        <dsp:cNvSpPr/>
      </dsp:nvSpPr>
      <dsp:spPr>
        <a:xfrm>
          <a:off x="35991" y="1394735"/>
          <a:ext cx="2159590" cy="215959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r>
            <a:rPr lang="en-US" sz="1500" kern="1200" dirty="0"/>
            <a:t>Accountability </a:t>
          </a:r>
        </a:p>
      </dsp:txBody>
      <dsp:txXfrm>
        <a:off x="239353" y="1952629"/>
        <a:ext cx="1295754" cy="118777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C5B3D3-9999-469E-B423-6453C7E92725}">
      <dsp:nvSpPr>
        <dsp:cNvPr id="0" name=""/>
        <dsp:cNvSpPr/>
      </dsp:nvSpPr>
      <dsp:spPr>
        <a:xfrm>
          <a:off x="0" y="9404"/>
          <a:ext cx="4698358" cy="2304000"/>
        </a:xfrm>
        <a:prstGeom prst="rightArrow">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D74721-5767-4201-A90A-C7748F7934B6}">
      <dsp:nvSpPr>
        <dsp:cNvPr id="0" name=""/>
        <dsp:cNvSpPr/>
      </dsp:nvSpPr>
      <dsp:spPr>
        <a:xfrm>
          <a:off x="378988" y="585404"/>
          <a:ext cx="3849533" cy="115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82880" rIns="0" bIns="182880" numCol="1" spcCol="1270" anchor="ctr" anchorCtr="0">
          <a:noAutofit/>
        </a:bodyPr>
        <a:lstStyle/>
        <a:p>
          <a:pPr marL="0" lvl="0" indent="0" algn="ctr" defTabSz="800100">
            <a:lnSpc>
              <a:spcPct val="90000"/>
            </a:lnSpc>
            <a:spcBef>
              <a:spcPct val="0"/>
            </a:spcBef>
            <a:spcAft>
              <a:spcPct val="35000"/>
            </a:spcAft>
            <a:buNone/>
          </a:pPr>
          <a:r>
            <a:rPr lang="en-US" sz="1800" kern="1200" dirty="0"/>
            <a:t>Governance is essentially a decision process grounded in the assumption that organizations can cause desired results to occur by choosing appropriate courses of action. </a:t>
          </a:r>
        </a:p>
      </dsp:txBody>
      <dsp:txXfrm>
        <a:off x="378988" y="585404"/>
        <a:ext cx="3849533" cy="11520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5F4AFB-865B-4439-A48E-22974F4AC18A}">
      <dsp:nvSpPr>
        <dsp:cNvPr id="0" name=""/>
        <dsp:cNvSpPr/>
      </dsp:nvSpPr>
      <dsp:spPr>
        <a:xfrm>
          <a:off x="0" y="29315"/>
          <a:ext cx="4800787" cy="3234563"/>
        </a:xfrm>
        <a:prstGeom prst="rightArrow">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45F7BB-2A9E-4576-B0D9-013D618F1755}">
      <dsp:nvSpPr>
        <dsp:cNvPr id="0" name=""/>
        <dsp:cNvSpPr/>
      </dsp:nvSpPr>
      <dsp:spPr>
        <a:xfrm>
          <a:off x="226031" y="915060"/>
          <a:ext cx="3931348" cy="15190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82880" rIns="0" bIns="1828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bg1"/>
              </a:solidFill>
            </a:rPr>
            <a:t>A board is an organized group of people with the collective authority to control and foster an institution that is usually administered by a qualified executive and staff</a:t>
          </a:r>
          <a:endParaRPr lang="en-US" sz="1800" kern="1200" dirty="0"/>
        </a:p>
      </dsp:txBody>
      <dsp:txXfrm>
        <a:off x="226031" y="915060"/>
        <a:ext cx="3931348" cy="1519051"/>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6.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11DB03-CE5A-4390-BC85-F7A838DC89EB}" type="datetimeFigureOut">
              <a:rPr lang="en-US" smtClean="0"/>
              <a:t>2/11/2018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93E496-4689-4EFD-9E31-39D307C5A7DA}" type="slidenum">
              <a:rPr lang="en-US" smtClean="0"/>
              <a:t>‹#›</a:t>
            </a:fld>
            <a:endParaRPr lang="en-US"/>
          </a:p>
        </p:txBody>
      </p:sp>
    </p:spTree>
    <p:extLst>
      <p:ext uri="{BB962C8B-B14F-4D97-AF65-F5344CB8AC3E}">
        <p14:creationId xmlns:p14="http://schemas.microsoft.com/office/powerpoint/2010/main" val="6866563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2/11/2018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46C117F-5CCF-4837-BE5F-2B92066CAFAF}" type="datetimeFigureOut">
              <a:rPr lang="en-US" dirty="0"/>
              <a:t>2/11/2018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EB90BD-B6CE-46B7-997F-7313B992CCDC}" type="datetimeFigureOut">
              <a:rPr lang="en-US" dirty="0"/>
              <a:t>2/11/2018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DB9D11F-B188-461D-B23F-39381795C052}" type="datetimeFigureOut">
              <a:rPr lang="en-US" dirty="0"/>
              <a:t>2/11/2018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E6D8D9-55A2-4063-B0F3-121F44549695}" type="datetimeFigureOut">
              <a:rPr lang="en-US" dirty="0"/>
              <a:t>2/11/2018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D4B24536-994D-4021-A283-9F449C0DB509}" type="datetimeFigureOut">
              <a:rPr lang="en-US" dirty="0"/>
              <a:t>2/11/2018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CBBBB78-C96F-47B7-AB17-D852CA960AC9}" type="datetimeFigureOut">
              <a:rPr lang="en-US" dirty="0"/>
              <a:t>2/11/2018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2/11/2018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2/11/2018</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a:p>
        </p:txBody>
      </p:sp>
      <p:sp>
        <p:nvSpPr>
          <p:cNvPr id="3" name="Content Placeholder 2"/>
          <p:cNvSpPr>
            <a:spLocks noGrp="1"/>
          </p:cNvSpPr>
          <p:nvPr>
            <p:ph sz="half" idx="1"/>
          </p:nvPr>
        </p:nvSpPr>
        <p:spPr>
          <a:xfrm>
            <a:off x="6181344" y="2784475"/>
            <a:ext cx="5023104"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
        <p:nvSpPr>
          <p:cNvPr id="5" name="Date Placeholder 4"/>
          <p:cNvSpPr>
            <a:spLocks noGrp="1"/>
          </p:cNvSpPr>
          <p:nvPr>
            <p:ph type="dt" sz="half" idx="10"/>
          </p:nvPr>
        </p:nvSpPr>
        <p:spPr/>
        <p:txBody>
          <a:bodyPr/>
          <a:lstStyle/>
          <a:p>
            <a:fld id="{3C0B3D0C-0D7D-4EFD-B3C1-57DD854AED92}" type="datetime1">
              <a:rPr lang="en-US" smtClean="0"/>
              <a:t>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t>‹#›</a:t>
            </a:fld>
            <a:endParaRPr lang="en-US"/>
          </a:p>
        </p:txBody>
      </p:sp>
      <p:sp>
        <p:nvSpPr>
          <p:cNvPr id="8" name="Content Placeholder 2"/>
          <p:cNvSpPr>
            <a:spLocks noGrp="1"/>
          </p:cNvSpPr>
          <p:nvPr>
            <p:ph sz="half" idx="13"/>
          </p:nvPr>
        </p:nvSpPr>
        <p:spPr>
          <a:xfrm>
            <a:off x="6181344" y="4497070"/>
            <a:ext cx="5023104" cy="1554480"/>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
        <p:nvSpPr>
          <p:cNvPr id="9" name="Content Placeholder 2"/>
          <p:cNvSpPr>
            <a:spLocks noGrp="1"/>
          </p:cNvSpPr>
          <p:nvPr>
            <p:ph sz="half" idx="14"/>
          </p:nvPr>
        </p:nvSpPr>
        <p:spPr>
          <a:xfrm>
            <a:off x="987552" y="2784475"/>
            <a:ext cx="5023104" cy="3252788"/>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Tree>
    <p:extLst>
      <p:ext uri="{BB962C8B-B14F-4D97-AF65-F5344CB8AC3E}">
        <p14:creationId xmlns:p14="http://schemas.microsoft.com/office/powerpoint/2010/main" val="21003176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6" name="Title 1"/>
          <p:cNvSpPr>
            <a:spLocks noGrp="1"/>
          </p:cNvSpPr>
          <p:nvPr>
            <p:ph type="title"/>
          </p:nvPr>
        </p:nvSpPr>
        <p:spPr>
          <a:xfrm>
            <a:off x="1117600" y="1702714"/>
            <a:ext cx="9652001" cy="535531"/>
          </a:xfrm>
        </p:spPr>
        <p:txBody>
          <a:bodyPr wrap="square" lIns="0" anchor="t" anchorCtr="0">
            <a:spAutoFit/>
          </a:bodyPr>
          <a:lstStyle>
            <a:lvl1pPr algn="l">
              <a:defRPr sz="3200" baseline="0">
                <a:solidFill>
                  <a:srgbClr val="005E86"/>
                </a:solidFill>
                <a:latin typeface="18 VAG Rounded Bold   07390"/>
              </a:defRPr>
            </a:lvl1pPr>
          </a:lstStyle>
          <a:p>
            <a:r>
              <a:rPr lang="en-US"/>
              <a:t>Click to edit Master title style</a:t>
            </a:r>
            <a:endParaRPr lang="en-US" dirty="0"/>
          </a:p>
        </p:txBody>
      </p:sp>
      <p:sp>
        <p:nvSpPr>
          <p:cNvPr id="7" name="Content Placeholder 2"/>
          <p:cNvSpPr>
            <a:spLocks noGrp="1"/>
          </p:cNvSpPr>
          <p:nvPr>
            <p:ph idx="1"/>
          </p:nvPr>
        </p:nvSpPr>
        <p:spPr>
          <a:xfrm>
            <a:off x="1117600" y="2484438"/>
            <a:ext cx="9652000" cy="3306763"/>
          </a:xfrm>
        </p:spPr>
        <p:txBody>
          <a:bodyPr lIns="0" tIns="0" rIns="0" bIns="0">
            <a:normAutofit/>
          </a:bodyPr>
          <a:lstStyle>
            <a:lvl1pPr marL="0" indent="0">
              <a:lnSpc>
                <a:spcPct val="100000"/>
              </a:lnSpc>
              <a:spcBef>
                <a:spcPts val="0"/>
              </a:spcBef>
              <a:buNone/>
              <a:defRPr sz="2400">
                <a:solidFill>
                  <a:srgbClr val="005E86"/>
                </a:solidFill>
                <a:latin typeface="18 VAG Rounded Light   02390"/>
              </a:defRPr>
            </a:lvl1pPr>
            <a:lvl2pPr>
              <a:defRPr sz="1800">
                <a:solidFill>
                  <a:srgbClr val="005E86"/>
                </a:solidFill>
                <a:latin typeface="18 VAG Rounded Light   02390"/>
              </a:defRPr>
            </a:lvl2pPr>
            <a:lvl3pPr>
              <a:defRPr sz="1800">
                <a:solidFill>
                  <a:srgbClr val="005E86"/>
                </a:solidFill>
                <a:latin typeface="18 VAG Rounded Light   02390"/>
              </a:defRPr>
            </a:lvl3pPr>
            <a:lvl4pPr>
              <a:defRPr sz="1800">
                <a:solidFill>
                  <a:srgbClr val="005E86"/>
                </a:solidFill>
                <a:latin typeface="18 VAG Rounded Light   02390"/>
              </a:defRPr>
            </a:lvl4pPr>
            <a:lvl5pPr>
              <a:defRPr sz="1800">
                <a:solidFill>
                  <a:srgbClr val="005E86"/>
                </a:solidFill>
                <a:latin typeface="18 VAG Rounded Light   02390"/>
              </a:defRPr>
            </a:lvl5pPr>
          </a:lstStyle>
          <a:p>
            <a:pPr lvl="0"/>
            <a:r>
              <a:rPr lang="en-US"/>
              <a:t>Click to edit Master text styles</a:t>
            </a:r>
          </a:p>
        </p:txBody>
      </p:sp>
      <p:sp>
        <p:nvSpPr>
          <p:cNvPr id="8" name="TextBox 7"/>
          <p:cNvSpPr txBox="1"/>
          <p:nvPr userDrawn="1"/>
        </p:nvSpPr>
        <p:spPr>
          <a:xfrm>
            <a:off x="1065310" y="6227440"/>
            <a:ext cx="2866165" cy="307777"/>
          </a:xfrm>
          <a:prstGeom prst="rect">
            <a:avLst/>
          </a:prstGeom>
          <a:noFill/>
        </p:spPr>
        <p:txBody>
          <a:bodyPr wrap="square" rtlCol="0">
            <a:spAutoFit/>
          </a:bodyPr>
          <a:lstStyle/>
          <a:p>
            <a:pPr defTabSz="457200"/>
            <a:r>
              <a:rPr lang="en-GB" sz="1400" b="1" dirty="0">
                <a:solidFill>
                  <a:srgbClr val="005E86"/>
                </a:solidFill>
                <a:latin typeface="Arial" panose="020B0604020202020204" pitchFamily="34" charset="0"/>
                <a:cs typeface="Arial" panose="020B0604020202020204" pitchFamily="34" charset="0"/>
              </a:rPr>
              <a:t>www.hospiceuk.org</a:t>
            </a:r>
          </a:p>
        </p:txBody>
      </p:sp>
      <p:sp>
        <p:nvSpPr>
          <p:cNvPr id="10" name="Rectangle 5"/>
          <p:cNvSpPr>
            <a:spLocks noChangeArrowheads="1"/>
          </p:cNvSpPr>
          <p:nvPr userDrawn="1"/>
        </p:nvSpPr>
        <p:spPr bwMode="auto">
          <a:xfrm rot="5400000">
            <a:off x="6360727" y="547989"/>
            <a:ext cx="45719" cy="11136345"/>
          </a:xfrm>
          <a:prstGeom prst="rect">
            <a:avLst/>
          </a:prstGeom>
          <a:solidFill>
            <a:srgbClr val="81BC00"/>
          </a:solidFill>
          <a:ln>
            <a:noFill/>
          </a:ln>
          <a:effectLst/>
          <a:extLst/>
        </p:spPr>
        <p:txBody>
          <a:bodyPr wrap="none" anchor="ctr"/>
          <a:lstStyle/>
          <a:p>
            <a:pPr fontAlgn="base">
              <a:spcBef>
                <a:spcPct val="0"/>
              </a:spcBef>
              <a:spcAft>
                <a:spcPct val="0"/>
              </a:spcAft>
            </a:pPr>
            <a:endParaRPr lang="en-GB" sz="5000">
              <a:solidFill>
                <a:srgbClr val="2E3192"/>
              </a:solidFill>
              <a:latin typeface="Calibri"/>
            </a:endParaRPr>
          </a:p>
        </p:txBody>
      </p:sp>
      <p:sp>
        <p:nvSpPr>
          <p:cNvPr id="9" name="Rectangle 5"/>
          <p:cNvSpPr>
            <a:spLocks noChangeArrowheads="1"/>
          </p:cNvSpPr>
          <p:nvPr userDrawn="1"/>
        </p:nvSpPr>
        <p:spPr bwMode="auto">
          <a:xfrm>
            <a:off x="11711517" y="908050"/>
            <a:ext cx="480483" cy="5949950"/>
          </a:xfrm>
          <a:prstGeom prst="rect">
            <a:avLst/>
          </a:prstGeom>
          <a:solidFill>
            <a:srgbClr val="005E86"/>
          </a:solidFill>
          <a:ln>
            <a:noFill/>
          </a:ln>
          <a:effectLst/>
          <a:extLst/>
        </p:spPr>
        <p:txBody>
          <a:bodyPr wrap="none" anchor="ctr"/>
          <a:lstStyle/>
          <a:p>
            <a:pPr fontAlgn="base">
              <a:spcBef>
                <a:spcPct val="0"/>
              </a:spcBef>
              <a:spcAft>
                <a:spcPct val="0"/>
              </a:spcAft>
            </a:pPr>
            <a:endParaRPr lang="en-GB" sz="5000">
              <a:solidFill>
                <a:srgbClr val="2E3192"/>
              </a:solidFill>
              <a:latin typeface="Calibri"/>
            </a:endParaRPr>
          </a:p>
        </p:txBody>
      </p:sp>
    </p:spTree>
    <p:extLst>
      <p:ext uri="{BB962C8B-B14F-4D97-AF65-F5344CB8AC3E}">
        <p14:creationId xmlns:p14="http://schemas.microsoft.com/office/powerpoint/2010/main" val="2362536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2/11/2018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0578ACC-22D6-47C1-A373-4FD133E34F3C}" type="datetimeFigureOut">
              <a:rPr lang="en-US" dirty="0"/>
              <a:t>2/11/2018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2/11/2018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2/11/2018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2/11/2018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2/11/2018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331444B-B92B-4E27-8C94-BB93EAF5CB18}" type="datetimeFigureOut">
              <a:rPr lang="en-US" dirty="0"/>
              <a:t>2/11/2018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63EFA5E-FA76-400D-B3DC-F0BA90E6D107}" type="datetimeFigureOut">
              <a:rPr lang="en-US" dirty="0"/>
              <a:t>2/11/2018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21">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2/11/2018</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 id="2147483669" r:id="rId18"/>
    <p:sldLayoutId id="2147483672" r:id="rId19"/>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hyperlink" Target="http://cultivate.coop/wiki/Cooperative_Bylaws" TargetMode="External"/><Relationship Id="rId1" Type="http://schemas.openxmlformats.org/officeDocument/2006/relationships/slideLayout" Target="../slideLayouts/slideLayout5.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7.emf"/></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8.xml"/><Relationship Id="rId5" Type="http://schemas.openxmlformats.org/officeDocument/2006/relationships/image" Target="../media/image4.jp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5" Type="http://schemas.openxmlformats.org/officeDocument/2006/relationships/image" Target="../media/image5.jp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5781" y="2733709"/>
            <a:ext cx="8448675" cy="1373070"/>
          </a:xfrm>
        </p:spPr>
        <p:txBody>
          <a:bodyPr/>
          <a:lstStyle/>
          <a:p>
            <a:r>
              <a:rPr lang="en-US" sz="3600" dirty="0"/>
              <a:t>“</a:t>
            </a:r>
            <a:r>
              <a:rPr lang="en-US" sz="3600" i="1" dirty="0"/>
              <a:t>Capacity Development, Governance, and Leadership</a:t>
            </a:r>
            <a:r>
              <a:rPr lang="en-US" sz="3600" dirty="0"/>
              <a:t>” </a:t>
            </a:r>
            <a:endParaRPr lang="en-US" sz="4400" dirty="0"/>
          </a:p>
        </p:txBody>
      </p:sp>
      <p:sp>
        <p:nvSpPr>
          <p:cNvPr id="5" name="Subtitle 4"/>
          <p:cNvSpPr>
            <a:spLocks noGrp="1"/>
          </p:cNvSpPr>
          <p:nvPr>
            <p:ph type="subTitle" idx="1"/>
          </p:nvPr>
        </p:nvSpPr>
        <p:spPr>
          <a:xfrm>
            <a:off x="789754" y="4297777"/>
            <a:ext cx="8228013" cy="1766048"/>
          </a:xfrm>
        </p:spPr>
        <p:txBody>
          <a:bodyPr>
            <a:normAutofit/>
          </a:bodyPr>
          <a:lstStyle/>
          <a:p>
            <a:r>
              <a:rPr lang="en-US" dirty="0"/>
              <a:t>Mtskheta, Georgia</a:t>
            </a:r>
          </a:p>
          <a:p>
            <a:r>
              <a:rPr lang="en-US" dirty="0"/>
              <a:t>May 2018</a:t>
            </a:r>
          </a:p>
          <a:p>
            <a:r>
              <a:rPr lang="en-US" dirty="0"/>
              <a:t>Mahnaz M. Harrison,</a:t>
            </a:r>
          </a:p>
          <a:p>
            <a:r>
              <a:rPr lang="en-US" dirty="0"/>
              <a:t> President &amp; CEO Last Mile4D</a:t>
            </a:r>
          </a:p>
          <a:p>
            <a:endParaRPr lang="en-US" dirty="0"/>
          </a:p>
        </p:txBody>
      </p:sp>
    </p:spTree>
    <p:extLst>
      <p:ext uri="{BB962C8B-B14F-4D97-AF65-F5344CB8AC3E}">
        <p14:creationId xmlns:p14="http://schemas.microsoft.com/office/powerpoint/2010/main" val="16606467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Leadership</a:t>
            </a:r>
          </a:p>
        </p:txBody>
      </p:sp>
      <p:sp>
        <p:nvSpPr>
          <p:cNvPr id="3" name="Content Placeholder 2"/>
          <p:cNvSpPr>
            <a:spLocks noGrp="1"/>
          </p:cNvSpPr>
          <p:nvPr>
            <p:ph sz="half" idx="1"/>
          </p:nvPr>
        </p:nvSpPr>
        <p:spPr/>
        <p:txBody>
          <a:bodyPr>
            <a:normAutofit/>
          </a:bodyPr>
          <a:lstStyle/>
          <a:p>
            <a:pPr marL="0" indent="0">
              <a:buNone/>
            </a:pPr>
            <a:r>
              <a:rPr lang="en-US" dirty="0"/>
              <a:t>Leadership is the ability to influence, inspire and motivate others to achieve or even go beyond their goals. It is also the ability to anticipate and respond to change. Leadership is not necessarily synonymous with a position of authority; it can also be informal and be held at many levels.</a:t>
            </a:r>
          </a:p>
        </p:txBody>
      </p:sp>
      <p:pic>
        <p:nvPicPr>
          <p:cNvPr id="8" name="Content Placeholder 7">
            <a:extLst>
              <a:ext uri="{FF2B5EF4-FFF2-40B4-BE49-F238E27FC236}">
                <a16:creationId xmlns:a16="http://schemas.microsoft.com/office/drawing/2014/main" id="{D47729E2-83D3-4A71-9EDE-56983B6E2054}"/>
              </a:ext>
            </a:extLst>
          </p:cNvPr>
          <p:cNvPicPr>
            <a:picLocks noGrp="1" noChangeAspect="1"/>
          </p:cNvPicPr>
          <p:nvPr>
            <p:ph sz="half" idx="2"/>
          </p:nvPr>
        </p:nvPicPr>
        <p:blipFill>
          <a:blip r:embed="rId2"/>
          <a:stretch>
            <a:fillRect/>
          </a:stretch>
        </p:blipFill>
        <p:spPr>
          <a:xfrm>
            <a:off x="5594350" y="2814191"/>
            <a:ext cx="4700588" cy="2644080"/>
          </a:xfrm>
        </p:spPr>
      </p:pic>
      <p:sp>
        <p:nvSpPr>
          <p:cNvPr id="5" name="Slide Number Placeholder 4"/>
          <p:cNvSpPr>
            <a:spLocks noGrp="1"/>
          </p:cNvSpPr>
          <p:nvPr>
            <p:ph type="sldNum" sz="quarter" idx="12"/>
          </p:nvPr>
        </p:nvSpPr>
        <p:spPr/>
        <p:txBody>
          <a:bodyPr/>
          <a:lstStyle/>
          <a:p>
            <a:fld id="{9F2F5E10-5301-4EE6-90D2-A6C4A3F62BED}" type="slidenum">
              <a:rPr lang="en-US" smtClean="0"/>
              <a:t>10</a:t>
            </a:fld>
            <a:endParaRPr lang="en-US"/>
          </a:p>
        </p:txBody>
      </p:sp>
      <p:sp>
        <p:nvSpPr>
          <p:cNvPr id="4" name="TextBox 3"/>
          <p:cNvSpPr txBox="1"/>
          <p:nvPr/>
        </p:nvSpPr>
        <p:spPr>
          <a:xfrm>
            <a:off x="907169" y="6254230"/>
            <a:ext cx="815288" cy="369332"/>
          </a:xfrm>
          <a:prstGeom prst="rect">
            <a:avLst/>
          </a:prstGeom>
          <a:noFill/>
        </p:spPr>
        <p:txBody>
          <a:bodyPr wrap="none" rtlCol="0">
            <a:spAutoFit/>
          </a:bodyPr>
          <a:lstStyle/>
          <a:p>
            <a:r>
              <a:rPr lang="en-US" dirty="0"/>
              <a:t>UNDP </a:t>
            </a:r>
          </a:p>
        </p:txBody>
      </p:sp>
    </p:spTree>
    <p:extLst>
      <p:ext uri="{BB962C8B-B14F-4D97-AF65-F5344CB8AC3E}">
        <p14:creationId xmlns:p14="http://schemas.microsoft.com/office/powerpoint/2010/main" val="31121229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Leadership – Board vs. Management</a:t>
            </a:r>
          </a:p>
        </p:txBody>
      </p:sp>
      <p:sp>
        <p:nvSpPr>
          <p:cNvPr id="9" name="Text Placeholder 8">
            <a:extLst>
              <a:ext uri="{FF2B5EF4-FFF2-40B4-BE49-F238E27FC236}">
                <a16:creationId xmlns:a16="http://schemas.microsoft.com/office/drawing/2014/main" id="{96441CBD-EC6C-4784-9191-2379944B4AEC}"/>
              </a:ext>
            </a:extLst>
          </p:cNvPr>
          <p:cNvSpPr>
            <a:spLocks noGrp="1"/>
          </p:cNvSpPr>
          <p:nvPr>
            <p:ph type="body" idx="1"/>
          </p:nvPr>
        </p:nvSpPr>
        <p:spPr>
          <a:xfrm>
            <a:off x="906350" y="2186077"/>
            <a:ext cx="4472327" cy="456916"/>
          </a:xfrm>
        </p:spPr>
        <p:txBody>
          <a:bodyPr/>
          <a:lstStyle/>
          <a:p>
            <a:r>
              <a:rPr lang="en-US" dirty="0"/>
              <a:t>Board </a:t>
            </a:r>
          </a:p>
        </p:txBody>
      </p:sp>
      <p:sp>
        <p:nvSpPr>
          <p:cNvPr id="10" name="Text Placeholder 9">
            <a:extLst>
              <a:ext uri="{FF2B5EF4-FFF2-40B4-BE49-F238E27FC236}">
                <a16:creationId xmlns:a16="http://schemas.microsoft.com/office/drawing/2014/main" id="{5FB7620B-0052-4E97-B68F-020449EAE38F}"/>
              </a:ext>
            </a:extLst>
          </p:cNvPr>
          <p:cNvSpPr>
            <a:spLocks noGrp="1"/>
          </p:cNvSpPr>
          <p:nvPr>
            <p:ph type="body" sz="quarter" idx="3"/>
          </p:nvPr>
        </p:nvSpPr>
        <p:spPr>
          <a:xfrm>
            <a:off x="5707138" y="2186077"/>
            <a:ext cx="4474028" cy="456916"/>
          </a:xfrm>
        </p:spPr>
        <p:txBody>
          <a:bodyPr/>
          <a:lstStyle/>
          <a:p>
            <a:r>
              <a:rPr lang="en-US" dirty="0">
                <a:solidFill>
                  <a:schemeClr val="bg1"/>
                </a:solidFill>
              </a:rPr>
              <a:t>Management </a:t>
            </a:r>
          </a:p>
        </p:txBody>
      </p:sp>
      <p:sp>
        <p:nvSpPr>
          <p:cNvPr id="7" name="Content Placeholder 6">
            <a:extLst>
              <a:ext uri="{FF2B5EF4-FFF2-40B4-BE49-F238E27FC236}">
                <a16:creationId xmlns:a16="http://schemas.microsoft.com/office/drawing/2014/main" id="{74160F28-CE31-48C8-A9C5-F1A2742FC620}"/>
              </a:ext>
            </a:extLst>
          </p:cNvPr>
          <p:cNvSpPr>
            <a:spLocks noGrp="1"/>
          </p:cNvSpPr>
          <p:nvPr>
            <p:ph sz="quarter" idx="4"/>
          </p:nvPr>
        </p:nvSpPr>
        <p:spPr>
          <a:xfrm>
            <a:off x="5594123" y="2642994"/>
            <a:ext cx="4700059" cy="3293194"/>
          </a:xfrm>
        </p:spPr>
        <p:txBody>
          <a:bodyPr>
            <a:normAutofit fontScale="92500"/>
          </a:bodyPr>
          <a:lstStyle/>
          <a:p>
            <a:r>
              <a:rPr lang="en-US" i="1" dirty="0"/>
              <a:t>Management</a:t>
            </a:r>
            <a:r>
              <a:rPr lang="en-US" dirty="0"/>
              <a:t> refers to the routine decisions and administrative work related to the daily operations of the organization. </a:t>
            </a:r>
          </a:p>
          <a:p>
            <a:r>
              <a:rPr lang="en-US" dirty="0"/>
              <a:t>Management decisions should support or implement goals and values defined by governing bodies (such as the Board of Directors) and documents (such as the </a:t>
            </a:r>
            <a:r>
              <a:rPr lang="en-US" dirty="0">
                <a:hlinkClick r:id="rId2"/>
              </a:rPr>
              <a:t>bylaws</a:t>
            </a:r>
            <a:r>
              <a:rPr lang="en-US" dirty="0"/>
              <a:t>)</a:t>
            </a:r>
          </a:p>
          <a:p>
            <a:pPr marL="0" indent="0">
              <a:buNone/>
            </a:pPr>
            <a:endParaRPr lang="en-US" dirty="0"/>
          </a:p>
        </p:txBody>
      </p:sp>
      <p:sp>
        <p:nvSpPr>
          <p:cNvPr id="5" name="Slide Number Placeholder 4"/>
          <p:cNvSpPr>
            <a:spLocks noGrp="1"/>
          </p:cNvSpPr>
          <p:nvPr>
            <p:ph type="sldNum" sz="quarter" idx="12"/>
          </p:nvPr>
        </p:nvSpPr>
        <p:spPr/>
        <p:txBody>
          <a:bodyPr/>
          <a:lstStyle/>
          <a:p>
            <a:fld id="{9F2F5E10-5301-4EE6-90D2-A6C4A3F62BED}" type="slidenum">
              <a:rPr lang="en-US" smtClean="0"/>
              <a:t>11</a:t>
            </a:fld>
            <a:endParaRPr lang="en-US"/>
          </a:p>
        </p:txBody>
      </p:sp>
      <p:sp>
        <p:nvSpPr>
          <p:cNvPr id="4" name="TextBox 3"/>
          <p:cNvSpPr txBox="1"/>
          <p:nvPr/>
        </p:nvSpPr>
        <p:spPr>
          <a:xfrm>
            <a:off x="680320" y="6068964"/>
            <a:ext cx="7956281" cy="369332"/>
          </a:xfrm>
          <a:prstGeom prst="rect">
            <a:avLst/>
          </a:prstGeom>
          <a:noFill/>
        </p:spPr>
        <p:txBody>
          <a:bodyPr wrap="none" rtlCol="0">
            <a:spAutoFit/>
          </a:bodyPr>
          <a:lstStyle/>
          <a:p>
            <a:r>
              <a:rPr lang="en-US" dirty="0"/>
              <a:t>https://www.boardeffect.com/blog/board-of-directors-vs-management/ </a:t>
            </a:r>
          </a:p>
        </p:txBody>
      </p:sp>
      <p:graphicFrame>
        <p:nvGraphicFramePr>
          <p:cNvPr id="12" name="Diagram 11">
            <a:extLst>
              <a:ext uri="{FF2B5EF4-FFF2-40B4-BE49-F238E27FC236}">
                <a16:creationId xmlns:a16="http://schemas.microsoft.com/office/drawing/2014/main" id="{558AC104-A0FB-4121-9716-2530A24E702B}"/>
              </a:ext>
            </a:extLst>
          </p:cNvPr>
          <p:cNvGraphicFramePr/>
          <p:nvPr>
            <p:extLst>
              <p:ext uri="{D42A27DB-BD31-4B8C-83A1-F6EECF244321}">
                <p14:modId xmlns:p14="http://schemas.microsoft.com/office/powerpoint/2010/main" val="2229219626"/>
              </p:ext>
            </p:extLst>
          </p:nvPr>
        </p:nvGraphicFramePr>
        <p:xfrm>
          <a:off x="680319" y="2129413"/>
          <a:ext cx="4800788" cy="32931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TextBox 12">
            <a:extLst>
              <a:ext uri="{FF2B5EF4-FFF2-40B4-BE49-F238E27FC236}">
                <a16:creationId xmlns:a16="http://schemas.microsoft.com/office/drawing/2014/main" id="{BE8839AB-A9C4-4416-A1E9-0384695D21B6}"/>
              </a:ext>
            </a:extLst>
          </p:cNvPr>
          <p:cNvSpPr txBox="1"/>
          <p:nvPr/>
        </p:nvSpPr>
        <p:spPr>
          <a:xfrm>
            <a:off x="0" y="5356245"/>
            <a:ext cx="5862502" cy="646331"/>
          </a:xfrm>
          <a:prstGeom prst="rect">
            <a:avLst/>
          </a:prstGeom>
          <a:noFill/>
        </p:spPr>
        <p:txBody>
          <a:bodyPr wrap="none" rtlCol="0">
            <a:spAutoFit/>
          </a:bodyPr>
          <a:lstStyle/>
          <a:p>
            <a:r>
              <a:rPr lang="en-US" dirty="0"/>
              <a:t> </a:t>
            </a:r>
            <a:r>
              <a:rPr lang="en-US" dirty="0">
                <a:solidFill>
                  <a:schemeClr val="bg1"/>
                </a:solidFill>
              </a:rPr>
              <a:t>Governance is the act, process or power of governing.</a:t>
            </a:r>
          </a:p>
          <a:p>
            <a:endParaRPr lang="en-US" dirty="0"/>
          </a:p>
        </p:txBody>
      </p:sp>
    </p:spTree>
    <p:extLst>
      <p:ext uri="{BB962C8B-B14F-4D97-AF65-F5344CB8AC3E}">
        <p14:creationId xmlns:p14="http://schemas.microsoft.com/office/powerpoint/2010/main" val="16678789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Leadership – </a:t>
            </a:r>
            <a:r>
              <a:rPr lang="en-US" i="1" dirty="0"/>
              <a:t>Board </a:t>
            </a:r>
          </a:p>
        </p:txBody>
      </p:sp>
      <p:graphicFrame>
        <p:nvGraphicFramePr>
          <p:cNvPr id="9" name="Content Placeholder 3">
            <a:extLst>
              <a:ext uri="{FF2B5EF4-FFF2-40B4-BE49-F238E27FC236}">
                <a16:creationId xmlns:a16="http://schemas.microsoft.com/office/drawing/2014/main" id="{56072ECD-7AB9-4EA4-A5D0-1559EADF3672}"/>
              </a:ext>
            </a:extLst>
          </p:cNvPr>
          <p:cNvGraphicFramePr>
            <a:graphicFrameLocks noGrp="1" noChangeAspect="1"/>
          </p:cNvGraphicFramePr>
          <p:nvPr>
            <p:ph idx="1"/>
            <p:extLst>
              <p:ext uri="{D42A27DB-BD31-4B8C-83A1-F6EECF244321}">
                <p14:modId xmlns:p14="http://schemas.microsoft.com/office/powerpoint/2010/main" val="140311107"/>
              </p:ext>
            </p:extLst>
          </p:nvPr>
        </p:nvGraphicFramePr>
        <p:xfrm>
          <a:off x="2555310" y="1935929"/>
          <a:ext cx="5874706" cy="4406030"/>
        </p:xfrm>
        <a:graphic>
          <a:graphicData uri="http://schemas.openxmlformats.org/presentationml/2006/ole">
            <mc:AlternateContent xmlns:mc="http://schemas.openxmlformats.org/markup-compatibility/2006">
              <mc:Choice xmlns:v="urn:schemas-microsoft-com:vml" Requires="v">
                <p:oleObj spid="_x0000_s4119" name="Slide" r:id="rId3" imgW="4164978" imgH="3124146" progId="PowerPoint.Slide.8">
                  <p:embed/>
                </p:oleObj>
              </mc:Choice>
              <mc:Fallback>
                <p:oleObj name="Slide" r:id="rId3" imgW="4164978" imgH="3124146" progId="PowerPoint.Slide.8">
                  <p:embed/>
                  <p:pic>
                    <p:nvPicPr>
                      <p:cNvPr id="4" name="Content Placeholder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5310" y="1935929"/>
                        <a:ext cx="5874706" cy="4406030"/>
                      </a:xfrm>
                      <a:prstGeom prst="rect">
                        <a:avLst/>
                      </a:prstGeom>
                      <a:noFill/>
                      <a:ln>
                        <a:noFill/>
                      </a:ln>
                      <a:effectLst/>
                      <a:extLst/>
                    </p:spPr>
                  </p:pic>
                </p:oleObj>
              </mc:Fallback>
            </mc:AlternateContent>
          </a:graphicData>
        </a:graphic>
      </p:graphicFrame>
      <p:sp>
        <p:nvSpPr>
          <p:cNvPr id="5" name="Slide Number Placeholder 4"/>
          <p:cNvSpPr>
            <a:spLocks noGrp="1"/>
          </p:cNvSpPr>
          <p:nvPr>
            <p:ph type="sldNum" sz="quarter" idx="12"/>
          </p:nvPr>
        </p:nvSpPr>
        <p:spPr/>
        <p:txBody>
          <a:bodyPr/>
          <a:lstStyle/>
          <a:p>
            <a:fld id="{9F2F5E10-5301-4EE6-90D2-A6C4A3F62BED}" type="slidenum">
              <a:rPr lang="en-US" smtClean="0"/>
              <a:t>12</a:t>
            </a:fld>
            <a:endParaRPr lang="en-US"/>
          </a:p>
        </p:txBody>
      </p:sp>
    </p:spTree>
    <p:extLst>
      <p:ext uri="{BB962C8B-B14F-4D97-AF65-F5344CB8AC3E}">
        <p14:creationId xmlns:p14="http://schemas.microsoft.com/office/powerpoint/2010/main" val="27562832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Leadership – </a:t>
            </a:r>
            <a:r>
              <a:rPr lang="en-US" i="1" dirty="0"/>
              <a:t>Management  </a:t>
            </a:r>
          </a:p>
        </p:txBody>
      </p:sp>
      <p:sp>
        <p:nvSpPr>
          <p:cNvPr id="3" name="Content Placeholder 2">
            <a:extLst>
              <a:ext uri="{FF2B5EF4-FFF2-40B4-BE49-F238E27FC236}">
                <a16:creationId xmlns:a16="http://schemas.microsoft.com/office/drawing/2014/main" id="{AA1DD729-825C-4290-B9AA-1AA00BADBD07}"/>
              </a:ext>
            </a:extLst>
          </p:cNvPr>
          <p:cNvSpPr>
            <a:spLocks noGrp="1"/>
          </p:cNvSpPr>
          <p:nvPr>
            <p:ph sz="half" idx="1"/>
          </p:nvPr>
        </p:nvSpPr>
        <p:spPr/>
        <p:txBody>
          <a:bodyPr/>
          <a:lstStyle/>
          <a:p>
            <a:pPr marL="0" indent="0">
              <a:buNone/>
            </a:pPr>
            <a:endParaRPr lang="en-US" dirty="0"/>
          </a:p>
          <a:p>
            <a:endParaRPr lang="en-US" dirty="0"/>
          </a:p>
        </p:txBody>
      </p:sp>
      <p:pic>
        <p:nvPicPr>
          <p:cNvPr id="8" name="Content Placeholder 7" descr="A group of people in a room&#10;&#10;Description generated with very high confidence">
            <a:extLst>
              <a:ext uri="{FF2B5EF4-FFF2-40B4-BE49-F238E27FC236}">
                <a16:creationId xmlns:a16="http://schemas.microsoft.com/office/drawing/2014/main" id="{900F7CCD-69CF-47A3-9340-33AB71B50281}"/>
              </a:ext>
            </a:extLst>
          </p:cNvPr>
          <p:cNvPicPr>
            <a:picLocks noGrp="1" noChangeAspect="1"/>
          </p:cNvPicPr>
          <p:nvPr>
            <p:ph sz="half" idx="2"/>
          </p:nvPr>
        </p:nvPicPr>
        <p:blipFill>
          <a:blip r:embed="rId2"/>
          <a:stretch>
            <a:fillRect/>
          </a:stretch>
        </p:blipFill>
        <p:spPr>
          <a:xfrm>
            <a:off x="5594350" y="2569369"/>
            <a:ext cx="4700588" cy="3133725"/>
          </a:xfrm>
        </p:spPr>
      </p:pic>
      <p:sp>
        <p:nvSpPr>
          <p:cNvPr id="5" name="Slide Number Placeholder 4"/>
          <p:cNvSpPr>
            <a:spLocks noGrp="1"/>
          </p:cNvSpPr>
          <p:nvPr>
            <p:ph type="sldNum" sz="quarter" idx="12"/>
          </p:nvPr>
        </p:nvSpPr>
        <p:spPr/>
        <p:txBody>
          <a:bodyPr/>
          <a:lstStyle/>
          <a:p>
            <a:fld id="{9F2F5E10-5301-4EE6-90D2-A6C4A3F62BED}" type="slidenum">
              <a:rPr lang="en-US" smtClean="0"/>
              <a:t>13</a:t>
            </a:fld>
            <a:endParaRPr lang="en-US"/>
          </a:p>
        </p:txBody>
      </p:sp>
      <p:sp>
        <p:nvSpPr>
          <p:cNvPr id="6" name="Content Placeholder 6">
            <a:extLst>
              <a:ext uri="{FF2B5EF4-FFF2-40B4-BE49-F238E27FC236}">
                <a16:creationId xmlns:a16="http://schemas.microsoft.com/office/drawing/2014/main" id="{AEFA26F1-A647-443D-BB8E-52945845CE68}"/>
              </a:ext>
            </a:extLst>
          </p:cNvPr>
          <p:cNvSpPr txBox="1">
            <a:spLocks/>
          </p:cNvSpPr>
          <p:nvPr/>
        </p:nvSpPr>
        <p:spPr>
          <a:xfrm>
            <a:off x="470978" y="2489933"/>
            <a:ext cx="4698358" cy="3446255"/>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r>
              <a:rPr lang="en-US" sz="2800" dirty="0"/>
              <a:t>Making operational decisions</a:t>
            </a:r>
          </a:p>
          <a:p>
            <a:r>
              <a:rPr lang="en-US" sz="2800" dirty="0"/>
              <a:t>Making operational policies</a:t>
            </a:r>
          </a:p>
          <a:p>
            <a:r>
              <a:rPr lang="en-US" sz="2800" dirty="0"/>
              <a:t>Keeping the board educated and informed</a:t>
            </a:r>
          </a:p>
          <a:p>
            <a:r>
              <a:rPr lang="en-US" sz="2800" dirty="0"/>
              <a:t>Bringing well-documented recommendations and information to the board</a:t>
            </a:r>
            <a:endParaRPr lang="en-US" dirty="0"/>
          </a:p>
        </p:txBody>
      </p:sp>
    </p:spTree>
    <p:extLst>
      <p:ext uri="{BB962C8B-B14F-4D97-AF65-F5344CB8AC3E}">
        <p14:creationId xmlns:p14="http://schemas.microsoft.com/office/powerpoint/2010/main" val="9225785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Leadership –</a:t>
            </a:r>
            <a:r>
              <a:rPr lang="en-US" i="1" dirty="0"/>
              <a:t>linkages</a:t>
            </a:r>
            <a:r>
              <a:rPr lang="en-US" dirty="0"/>
              <a:t> </a:t>
            </a:r>
          </a:p>
        </p:txBody>
      </p:sp>
      <p:sp>
        <p:nvSpPr>
          <p:cNvPr id="5" name="Slide Number Placeholder 4"/>
          <p:cNvSpPr>
            <a:spLocks noGrp="1"/>
          </p:cNvSpPr>
          <p:nvPr>
            <p:ph type="sldNum" sz="quarter" idx="12"/>
          </p:nvPr>
        </p:nvSpPr>
        <p:spPr/>
        <p:txBody>
          <a:bodyPr/>
          <a:lstStyle/>
          <a:p>
            <a:fld id="{9F2F5E10-5301-4EE6-90D2-A6C4A3F62BED}" type="slidenum">
              <a:rPr lang="en-US" smtClean="0"/>
              <a:t>14</a:t>
            </a:fld>
            <a:endParaRPr lang="en-US"/>
          </a:p>
        </p:txBody>
      </p:sp>
      <p:sp>
        <p:nvSpPr>
          <p:cNvPr id="4" name="TextBox 3"/>
          <p:cNvSpPr txBox="1"/>
          <p:nvPr/>
        </p:nvSpPr>
        <p:spPr>
          <a:xfrm>
            <a:off x="907169" y="6291808"/>
            <a:ext cx="2356351" cy="369332"/>
          </a:xfrm>
          <a:prstGeom prst="rect">
            <a:avLst/>
          </a:prstGeom>
          <a:noFill/>
        </p:spPr>
        <p:txBody>
          <a:bodyPr wrap="none" rtlCol="0">
            <a:spAutoFit/>
          </a:bodyPr>
          <a:lstStyle/>
          <a:p>
            <a:r>
              <a:rPr lang="en-US" dirty="0"/>
              <a:t>www.Hospiceuk.org  </a:t>
            </a:r>
          </a:p>
        </p:txBody>
      </p:sp>
      <p:grpSp>
        <p:nvGrpSpPr>
          <p:cNvPr id="12" name="Group 5">
            <a:extLst>
              <a:ext uri="{FF2B5EF4-FFF2-40B4-BE49-F238E27FC236}">
                <a16:creationId xmlns:a16="http://schemas.microsoft.com/office/drawing/2014/main" id="{348F721F-FF51-47D0-A4DE-F565AAA6FC85}"/>
              </a:ext>
            </a:extLst>
          </p:cNvPr>
          <p:cNvGrpSpPr>
            <a:grpSpLocks/>
          </p:cNvGrpSpPr>
          <p:nvPr/>
        </p:nvGrpSpPr>
        <p:grpSpPr bwMode="auto">
          <a:xfrm>
            <a:off x="2133600" y="2167003"/>
            <a:ext cx="7674279" cy="3766188"/>
            <a:chOff x="292" y="580"/>
            <a:chExt cx="4892" cy="3409"/>
          </a:xfrm>
        </p:grpSpPr>
        <p:sp>
          <p:nvSpPr>
            <p:cNvPr id="13" name="Oval 6">
              <a:extLst>
                <a:ext uri="{FF2B5EF4-FFF2-40B4-BE49-F238E27FC236}">
                  <a16:creationId xmlns:a16="http://schemas.microsoft.com/office/drawing/2014/main" id="{88737F63-F326-475F-AD37-4DDF6E4CB195}"/>
                </a:ext>
              </a:extLst>
            </p:cNvPr>
            <p:cNvSpPr>
              <a:spLocks noChangeArrowheads="1"/>
            </p:cNvSpPr>
            <p:nvPr/>
          </p:nvSpPr>
          <p:spPr bwMode="auto">
            <a:xfrm>
              <a:off x="1780" y="580"/>
              <a:ext cx="3160" cy="3160"/>
            </a:xfrm>
            <a:prstGeom prst="ellipse">
              <a:avLst/>
            </a:prstGeom>
            <a:noFill/>
            <a:ln w="12700">
              <a:solidFill>
                <a:schemeClr val="tx1"/>
              </a:solidFill>
              <a:round/>
              <a:headEnd/>
              <a:tailEnd/>
            </a:ln>
            <a:effectLst/>
          </p:spPr>
          <p:txBody>
            <a:bodyPr wrap="none" anchor="ctr"/>
            <a:lstStyle/>
            <a:p>
              <a:endParaRPr lang="en-US"/>
            </a:p>
          </p:txBody>
        </p:sp>
        <p:sp>
          <p:nvSpPr>
            <p:cNvPr id="14" name="Oval 7">
              <a:extLst>
                <a:ext uri="{FF2B5EF4-FFF2-40B4-BE49-F238E27FC236}">
                  <a16:creationId xmlns:a16="http://schemas.microsoft.com/office/drawing/2014/main" id="{1F1DD14F-2CF5-4104-9427-502A220D83D7}"/>
                </a:ext>
              </a:extLst>
            </p:cNvPr>
            <p:cNvSpPr>
              <a:spLocks noChangeArrowheads="1"/>
            </p:cNvSpPr>
            <p:nvPr/>
          </p:nvSpPr>
          <p:spPr bwMode="auto">
            <a:xfrm>
              <a:off x="484" y="580"/>
              <a:ext cx="3064" cy="3160"/>
            </a:xfrm>
            <a:prstGeom prst="ellipse">
              <a:avLst/>
            </a:prstGeom>
            <a:noFill/>
            <a:ln w="12700">
              <a:solidFill>
                <a:schemeClr val="tx1"/>
              </a:solidFill>
              <a:round/>
              <a:headEnd/>
              <a:tailEnd/>
            </a:ln>
            <a:effectLst/>
          </p:spPr>
          <p:txBody>
            <a:bodyPr wrap="none" anchor="ctr"/>
            <a:lstStyle/>
            <a:p>
              <a:endParaRPr lang="en-US"/>
            </a:p>
          </p:txBody>
        </p:sp>
        <p:sp>
          <p:nvSpPr>
            <p:cNvPr id="15" name="Rectangle 8">
              <a:extLst>
                <a:ext uri="{FF2B5EF4-FFF2-40B4-BE49-F238E27FC236}">
                  <a16:creationId xmlns:a16="http://schemas.microsoft.com/office/drawing/2014/main" id="{ED2093F4-11D7-4363-A979-140BF1C34C52}"/>
                </a:ext>
              </a:extLst>
            </p:cNvPr>
            <p:cNvSpPr>
              <a:spLocks noChangeArrowheads="1"/>
            </p:cNvSpPr>
            <p:nvPr/>
          </p:nvSpPr>
          <p:spPr bwMode="auto">
            <a:xfrm>
              <a:off x="518" y="1862"/>
              <a:ext cx="972" cy="303"/>
            </a:xfrm>
            <a:prstGeom prst="rect">
              <a:avLst/>
            </a:prstGeom>
            <a:noFill/>
            <a:ln w="9525">
              <a:noFill/>
              <a:miter lim="800000"/>
              <a:headEnd/>
              <a:tailEnd/>
            </a:ln>
            <a:effectLst/>
          </p:spPr>
          <p:txBody>
            <a:bodyPr wrap="none" lIns="92075" tIns="46038" rIns="92075" bIns="46038">
              <a:spAutoFit/>
            </a:bodyPr>
            <a:lstStyle/>
            <a:p>
              <a:pPr eaLnBrk="0" hangingPunct="0"/>
              <a:r>
                <a:rPr lang="en-US" sz="2400" b="1" dirty="0"/>
                <a:t>Staff Role</a:t>
              </a:r>
            </a:p>
          </p:txBody>
        </p:sp>
        <p:sp>
          <p:nvSpPr>
            <p:cNvPr id="16" name="Rectangle 9">
              <a:extLst>
                <a:ext uri="{FF2B5EF4-FFF2-40B4-BE49-F238E27FC236}">
                  <a16:creationId xmlns:a16="http://schemas.microsoft.com/office/drawing/2014/main" id="{2C67C9FD-2C06-4C08-B7DC-411AB93CA2D3}"/>
                </a:ext>
              </a:extLst>
            </p:cNvPr>
            <p:cNvSpPr>
              <a:spLocks noChangeArrowheads="1"/>
            </p:cNvSpPr>
            <p:nvPr/>
          </p:nvSpPr>
          <p:spPr bwMode="auto">
            <a:xfrm>
              <a:off x="3686" y="1814"/>
              <a:ext cx="625" cy="546"/>
            </a:xfrm>
            <a:prstGeom prst="rect">
              <a:avLst/>
            </a:prstGeom>
            <a:noFill/>
            <a:ln w="9525">
              <a:noFill/>
              <a:miter lim="800000"/>
              <a:headEnd/>
              <a:tailEnd/>
            </a:ln>
            <a:effectLst/>
          </p:spPr>
          <p:txBody>
            <a:bodyPr wrap="none" lIns="92075" tIns="46038" rIns="92075" bIns="46038">
              <a:spAutoFit/>
            </a:bodyPr>
            <a:lstStyle/>
            <a:p>
              <a:pPr eaLnBrk="0" hangingPunct="0"/>
              <a:r>
                <a:rPr lang="en-US" sz="2400" b="1"/>
                <a:t>Board</a:t>
              </a:r>
            </a:p>
            <a:p>
              <a:pPr eaLnBrk="0" hangingPunct="0"/>
              <a:r>
                <a:rPr lang="en-US" sz="2400" b="1"/>
                <a:t>Role</a:t>
              </a:r>
            </a:p>
          </p:txBody>
        </p:sp>
        <p:sp>
          <p:nvSpPr>
            <p:cNvPr id="17" name="Rectangle 10">
              <a:extLst>
                <a:ext uri="{FF2B5EF4-FFF2-40B4-BE49-F238E27FC236}">
                  <a16:creationId xmlns:a16="http://schemas.microsoft.com/office/drawing/2014/main" id="{E259F9A1-7C7C-4632-BDF9-DEB2F86DE180}"/>
                </a:ext>
              </a:extLst>
            </p:cNvPr>
            <p:cNvSpPr>
              <a:spLocks noChangeArrowheads="1"/>
            </p:cNvSpPr>
            <p:nvPr/>
          </p:nvSpPr>
          <p:spPr bwMode="auto">
            <a:xfrm>
              <a:off x="2150" y="1526"/>
              <a:ext cx="1234" cy="1031"/>
            </a:xfrm>
            <a:prstGeom prst="rect">
              <a:avLst/>
            </a:prstGeom>
            <a:noFill/>
            <a:ln w="9525">
              <a:noFill/>
              <a:miter lim="800000"/>
              <a:headEnd/>
              <a:tailEnd/>
            </a:ln>
            <a:effectLst/>
          </p:spPr>
          <p:txBody>
            <a:bodyPr wrap="none" lIns="92075" tIns="46038" rIns="92075" bIns="46038">
              <a:spAutoFit/>
            </a:bodyPr>
            <a:lstStyle/>
            <a:p>
              <a:pPr eaLnBrk="0" hangingPunct="0"/>
              <a:r>
                <a:rPr lang="en-US" sz="2400" b="1" dirty="0"/>
                <a:t>Area of </a:t>
              </a:r>
            </a:p>
            <a:p>
              <a:pPr eaLnBrk="0" hangingPunct="0"/>
              <a:r>
                <a:rPr lang="en-US" sz="2400" b="1" dirty="0"/>
                <a:t>negotiation:</a:t>
              </a:r>
            </a:p>
            <a:p>
              <a:pPr eaLnBrk="0" hangingPunct="0"/>
              <a:r>
                <a:rPr lang="en-US" sz="2400" b="1" dirty="0"/>
                <a:t>flexible, and</a:t>
              </a:r>
            </a:p>
            <a:p>
              <a:pPr eaLnBrk="0" hangingPunct="0"/>
              <a:r>
                <a:rPr lang="en-US" sz="2400" b="1" dirty="0"/>
                <a:t>dynamic</a:t>
              </a:r>
            </a:p>
          </p:txBody>
        </p:sp>
        <p:sp>
          <p:nvSpPr>
            <p:cNvPr id="18" name="Rectangle 11">
              <a:extLst>
                <a:ext uri="{FF2B5EF4-FFF2-40B4-BE49-F238E27FC236}">
                  <a16:creationId xmlns:a16="http://schemas.microsoft.com/office/drawing/2014/main" id="{20030E54-2CB8-4634-AD8F-8C6C88616BBD}"/>
                </a:ext>
              </a:extLst>
            </p:cNvPr>
            <p:cNvSpPr>
              <a:spLocks noChangeArrowheads="1"/>
            </p:cNvSpPr>
            <p:nvPr/>
          </p:nvSpPr>
          <p:spPr bwMode="auto">
            <a:xfrm>
              <a:off x="566" y="3686"/>
              <a:ext cx="1189" cy="303"/>
            </a:xfrm>
            <a:prstGeom prst="rect">
              <a:avLst/>
            </a:prstGeom>
            <a:noFill/>
            <a:ln w="9525">
              <a:noFill/>
              <a:miter lim="800000"/>
              <a:headEnd/>
              <a:tailEnd/>
            </a:ln>
            <a:effectLst/>
          </p:spPr>
          <p:txBody>
            <a:bodyPr wrap="none" lIns="92075" tIns="46038" rIns="92075" bIns="46038">
              <a:spAutoFit/>
            </a:bodyPr>
            <a:lstStyle/>
            <a:p>
              <a:pPr eaLnBrk="0" hangingPunct="0"/>
              <a:r>
                <a:rPr lang="en-US" sz="2400"/>
                <a:t>Management</a:t>
              </a:r>
            </a:p>
          </p:txBody>
        </p:sp>
        <p:sp>
          <p:nvSpPr>
            <p:cNvPr id="19" name="Rectangle 12">
              <a:extLst>
                <a:ext uri="{FF2B5EF4-FFF2-40B4-BE49-F238E27FC236}">
                  <a16:creationId xmlns:a16="http://schemas.microsoft.com/office/drawing/2014/main" id="{7D04144A-BDF7-45FD-877A-701EDFB8AF8A}"/>
                </a:ext>
              </a:extLst>
            </p:cNvPr>
            <p:cNvSpPr>
              <a:spLocks noChangeArrowheads="1"/>
            </p:cNvSpPr>
            <p:nvPr/>
          </p:nvSpPr>
          <p:spPr bwMode="auto">
            <a:xfrm>
              <a:off x="3686" y="3686"/>
              <a:ext cx="1136" cy="301"/>
            </a:xfrm>
            <a:prstGeom prst="rect">
              <a:avLst/>
            </a:prstGeom>
            <a:noFill/>
            <a:ln w="9525">
              <a:noFill/>
              <a:miter lim="800000"/>
              <a:headEnd/>
              <a:tailEnd/>
            </a:ln>
            <a:effectLst/>
          </p:spPr>
          <p:txBody>
            <a:bodyPr wrap="none" lIns="92075" tIns="46038" rIns="92075" bIns="46038">
              <a:spAutoFit/>
            </a:bodyPr>
            <a:lstStyle/>
            <a:p>
              <a:pPr eaLnBrk="0" hangingPunct="0"/>
              <a:r>
                <a:rPr lang="en-US" sz="2400"/>
                <a:t>Governance</a:t>
              </a:r>
            </a:p>
          </p:txBody>
        </p:sp>
        <p:sp>
          <p:nvSpPr>
            <p:cNvPr id="20" name="AutoShape 14">
              <a:extLst>
                <a:ext uri="{FF2B5EF4-FFF2-40B4-BE49-F238E27FC236}">
                  <a16:creationId xmlns:a16="http://schemas.microsoft.com/office/drawing/2014/main" id="{8C2E3140-DA27-422F-8830-4E7456685293}"/>
                </a:ext>
              </a:extLst>
            </p:cNvPr>
            <p:cNvSpPr>
              <a:spLocks noChangeArrowheads="1"/>
            </p:cNvSpPr>
            <p:nvPr/>
          </p:nvSpPr>
          <p:spPr bwMode="auto">
            <a:xfrm>
              <a:off x="4904" y="3748"/>
              <a:ext cx="280" cy="184"/>
            </a:xfrm>
            <a:prstGeom prst="rightArrow">
              <a:avLst>
                <a:gd name="adj1" fmla="val 75009"/>
                <a:gd name="adj2" fmla="val 76094"/>
              </a:avLst>
            </a:prstGeom>
            <a:solidFill>
              <a:schemeClr val="accent1"/>
            </a:solidFill>
            <a:ln w="12700">
              <a:solidFill>
                <a:schemeClr val="tx1"/>
              </a:solidFill>
              <a:miter lim="800000"/>
              <a:headEnd/>
              <a:tailEnd/>
            </a:ln>
            <a:effectLst/>
          </p:spPr>
          <p:txBody>
            <a:bodyPr wrap="none" anchor="ctr"/>
            <a:lstStyle/>
            <a:p>
              <a:endParaRPr lang="en-US"/>
            </a:p>
          </p:txBody>
        </p:sp>
        <p:sp>
          <p:nvSpPr>
            <p:cNvPr id="21" name="AutoShape 15">
              <a:extLst>
                <a:ext uri="{FF2B5EF4-FFF2-40B4-BE49-F238E27FC236}">
                  <a16:creationId xmlns:a16="http://schemas.microsoft.com/office/drawing/2014/main" id="{F8233F72-8E06-48DA-8E68-132ADC4FB4EF}"/>
                </a:ext>
              </a:extLst>
            </p:cNvPr>
            <p:cNvSpPr>
              <a:spLocks noChangeArrowheads="1"/>
            </p:cNvSpPr>
            <p:nvPr/>
          </p:nvSpPr>
          <p:spPr bwMode="auto">
            <a:xfrm>
              <a:off x="292" y="3748"/>
              <a:ext cx="280" cy="184"/>
            </a:xfrm>
            <a:prstGeom prst="leftArrow">
              <a:avLst>
                <a:gd name="adj1" fmla="val 75009"/>
                <a:gd name="adj2" fmla="val 76080"/>
              </a:avLst>
            </a:prstGeom>
            <a:solidFill>
              <a:schemeClr val="accent1"/>
            </a:solidFill>
            <a:ln w="12700">
              <a:solidFill>
                <a:schemeClr val="tx1"/>
              </a:solidFill>
              <a:miter lim="800000"/>
              <a:headEnd/>
              <a:tailEnd/>
            </a:ln>
            <a:effectLst/>
          </p:spPr>
          <p:txBody>
            <a:bodyPr wrap="none" anchor="ctr"/>
            <a:lstStyle/>
            <a:p>
              <a:endParaRPr lang="en-US"/>
            </a:p>
          </p:txBody>
        </p:sp>
      </p:grpSp>
    </p:spTree>
    <p:extLst>
      <p:ext uri="{BB962C8B-B14F-4D97-AF65-F5344CB8AC3E}">
        <p14:creationId xmlns:p14="http://schemas.microsoft.com/office/powerpoint/2010/main" val="13030628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Organization development and iteration   </a:t>
            </a:r>
            <a:r>
              <a:rPr lang="en-US" i="1" dirty="0"/>
              <a:t>  </a:t>
            </a:r>
          </a:p>
        </p:txBody>
      </p:sp>
      <p:sp>
        <p:nvSpPr>
          <p:cNvPr id="5" name="Slide Number Placeholder 4"/>
          <p:cNvSpPr>
            <a:spLocks noGrp="1"/>
          </p:cNvSpPr>
          <p:nvPr>
            <p:ph type="sldNum" sz="quarter" idx="12"/>
          </p:nvPr>
        </p:nvSpPr>
        <p:spPr/>
        <p:txBody>
          <a:bodyPr/>
          <a:lstStyle/>
          <a:p>
            <a:fld id="{9F2F5E10-5301-4EE6-90D2-A6C4A3F62BED}" type="slidenum">
              <a:rPr lang="en-US" smtClean="0"/>
              <a:t>15</a:t>
            </a:fld>
            <a:endParaRPr lang="en-US"/>
          </a:p>
        </p:txBody>
      </p:sp>
      <p:graphicFrame>
        <p:nvGraphicFramePr>
          <p:cNvPr id="4" name="Content Placeholder 3">
            <a:extLst>
              <a:ext uri="{FF2B5EF4-FFF2-40B4-BE49-F238E27FC236}">
                <a16:creationId xmlns:a16="http://schemas.microsoft.com/office/drawing/2014/main" id="{69D86475-31A8-4A5F-90C0-B41C90460015}"/>
              </a:ext>
            </a:extLst>
          </p:cNvPr>
          <p:cNvGraphicFramePr>
            <a:graphicFrameLocks noGrp="1"/>
          </p:cNvGraphicFramePr>
          <p:nvPr>
            <p:ph idx="1"/>
            <p:extLst>
              <p:ext uri="{D42A27DB-BD31-4B8C-83A1-F6EECF244321}">
                <p14:modId xmlns:p14="http://schemas.microsoft.com/office/powerpoint/2010/main" val="425543465"/>
              </p:ext>
            </p:extLst>
          </p:nvPr>
        </p:nvGraphicFramePr>
        <p:xfrm>
          <a:off x="681038" y="2336800"/>
          <a:ext cx="9613900" cy="3145536"/>
        </p:xfrm>
        <a:graphic>
          <a:graphicData uri="http://schemas.openxmlformats.org/drawingml/2006/table">
            <a:tbl>
              <a:tblPr firstRow="1" bandRow="1">
                <a:tableStyleId>{5C22544A-7EE6-4342-B048-85BDC9FD1C3A}</a:tableStyleId>
              </a:tblPr>
              <a:tblGrid>
                <a:gridCol w="1922780">
                  <a:extLst>
                    <a:ext uri="{9D8B030D-6E8A-4147-A177-3AD203B41FA5}">
                      <a16:colId xmlns:a16="http://schemas.microsoft.com/office/drawing/2014/main" val="3651810590"/>
                    </a:ext>
                  </a:extLst>
                </a:gridCol>
                <a:gridCol w="1922780">
                  <a:extLst>
                    <a:ext uri="{9D8B030D-6E8A-4147-A177-3AD203B41FA5}">
                      <a16:colId xmlns:a16="http://schemas.microsoft.com/office/drawing/2014/main" val="734755422"/>
                    </a:ext>
                  </a:extLst>
                </a:gridCol>
                <a:gridCol w="1922780">
                  <a:extLst>
                    <a:ext uri="{9D8B030D-6E8A-4147-A177-3AD203B41FA5}">
                      <a16:colId xmlns:a16="http://schemas.microsoft.com/office/drawing/2014/main" val="2579802983"/>
                    </a:ext>
                  </a:extLst>
                </a:gridCol>
                <a:gridCol w="1922780">
                  <a:extLst>
                    <a:ext uri="{9D8B030D-6E8A-4147-A177-3AD203B41FA5}">
                      <a16:colId xmlns:a16="http://schemas.microsoft.com/office/drawing/2014/main" val="3097095118"/>
                    </a:ext>
                  </a:extLst>
                </a:gridCol>
                <a:gridCol w="1922780">
                  <a:extLst>
                    <a:ext uri="{9D8B030D-6E8A-4147-A177-3AD203B41FA5}">
                      <a16:colId xmlns:a16="http://schemas.microsoft.com/office/drawing/2014/main" val="928495618"/>
                    </a:ext>
                  </a:extLst>
                </a:gridCol>
              </a:tblGrid>
              <a:tr h="370840">
                <a:tc>
                  <a:txBody>
                    <a:bodyPr/>
                    <a:lstStyle/>
                    <a:p>
                      <a:r>
                        <a:rPr lang="en-US" dirty="0"/>
                        <a:t>Start-up</a:t>
                      </a:r>
                    </a:p>
                  </a:txBody>
                  <a:tcPr/>
                </a:tc>
                <a:tc>
                  <a:txBody>
                    <a:bodyPr/>
                    <a:lstStyle/>
                    <a:p>
                      <a:r>
                        <a:rPr lang="en-US" dirty="0"/>
                        <a:t>1</a:t>
                      </a:r>
                      <a:r>
                        <a:rPr lang="en-US" baseline="30000" dirty="0"/>
                        <a:t>st</a:t>
                      </a:r>
                      <a:r>
                        <a:rPr lang="en-US" dirty="0"/>
                        <a:t> phase of growth </a:t>
                      </a:r>
                    </a:p>
                  </a:txBody>
                  <a:tcPr/>
                </a:tc>
                <a:tc>
                  <a:txBody>
                    <a:bodyPr/>
                    <a:lstStyle/>
                    <a:p>
                      <a:r>
                        <a:rPr lang="en-US" dirty="0"/>
                        <a:t>Transition  </a:t>
                      </a:r>
                    </a:p>
                  </a:txBody>
                  <a:tcPr/>
                </a:tc>
                <a:tc>
                  <a:txBody>
                    <a:bodyPr/>
                    <a:lstStyle/>
                    <a:p>
                      <a:r>
                        <a:rPr lang="en-US" dirty="0"/>
                        <a:t>2</a:t>
                      </a:r>
                      <a:r>
                        <a:rPr lang="en-US" baseline="30000" dirty="0"/>
                        <a:t>nd</a:t>
                      </a:r>
                      <a:r>
                        <a:rPr lang="en-US" dirty="0"/>
                        <a:t> phase of growth</a:t>
                      </a:r>
                    </a:p>
                  </a:txBody>
                  <a:tcPr/>
                </a:tc>
                <a:tc>
                  <a:txBody>
                    <a:bodyPr/>
                    <a:lstStyle/>
                    <a:p>
                      <a:r>
                        <a:rPr lang="en-US" dirty="0"/>
                        <a:t>Integration </a:t>
                      </a:r>
                    </a:p>
                  </a:txBody>
                  <a:tcPr/>
                </a:tc>
                <a:extLst>
                  <a:ext uri="{0D108BD9-81ED-4DB2-BD59-A6C34878D82A}">
                    <a16:rowId xmlns:a16="http://schemas.microsoft.com/office/drawing/2014/main" val="1699396545"/>
                  </a:ext>
                </a:extLst>
              </a:tr>
              <a:tr h="370840">
                <a:tc>
                  <a:txBody>
                    <a:bodyPr/>
                    <a:lstStyle/>
                    <a:p>
                      <a:pPr marL="177800" marR="0" lvl="0" indent="-177800" algn="l" defTabSz="914400" rtl="0" eaLnBrk="1" fontAlgn="base" latinLnBrk="0" hangingPunct="1">
                        <a:lnSpc>
                          <a:spcPct val="100000"/>
                        </a:lnSpc>
                        <a:spcBef>
                          <a:spcPct val="20000"/>
                        </a:spcBef>
                        <a:spcAft>
                          <a:spcPct val="20000"/>
                        </a:spcAft>
                        <a:buClr>
                          <a:srgbClr val="660033"/>
                        </a:buClr>
                        <a:buSzTx/>
                        <a:buFont typeface="Wingdings" charset="0"/>
                        <a:buChar char="§"/>
                        <a:tabLst/>
                      </a:pPr>
                      <a:r>
                        <a:rPr kumimoji="0" lang="en-GB" sz="1800" b="0" i="0" u="none" strike="noStrike" cap="none" normalizeH="0" baseline="0" dirty="0">
                          <a:ln>
                            <a:noFill/>
                          </a:ln>
                          <a:solidFill>
                            <a:srgbClr val="000000"/>
                          </a:solidFill>
                          <a:effectLst/>
                          <a:latin typeface="Tahoma" charset="0"/>
                          <a:ea typeface="ＭＳ Ｐゴシック" charset="0"/>
                        </a:rPr>
                        <a:t>Leadership</a:t>
                      </a:r>
                    </a:p>
                    <a:p>
                      <a:pPr marL="177800" marR="0" lvl="0" indent="-177800" algn="l" defTabSz="914400" rtl="0" eaLnBrk="1" fontAlgn="base" latinLnBrk="0" hangingPunct="1">
                        <a:lnSpc>
                          <a:spcPct val="100000"/>
                        </a:lnSpc>
                        <a:spcBef>
                          <a:spcPct val="20000"/>
                        </a:spcBef>
                        <a:spcAft>
                          <a:spcPct val="20000"/>
                        </a:spcAft>
                        <a:buClr>
                          <a:srgbClr val="660033"/>
                        </a:buClr>
                        <a:buSzTx/>
                        <a:buFont typeface="Wingdings" charset="0"/>
                        <a:buChar char="§"/>
                        <a:tabLst/>
                      </a:pPr>
                      <a:r>
                        <a:rPr kumimoji="0" lang="en-GB" sz="1800" b="0" i="0" u="none" strike="noStrike" cap="none" normalizeH="0" baseline="0" dirty="0">
                          <a:ln>
                            <a:noFill/>
                          </a:ln>
                          <a:solidFill>
                            <a:srgbClr val="000000"/>
                          </a:solidFill>
                          <a:effectLst/>
                          <a:latin typeface="Tahoma" charset="0"/>
                          <a:ea typeface="ＭＳ Ｐゴシック" charset="0"/>
                        </a:rPr>
                        <a:t>Dynamic</a:t>
                      </a:r>
                    </a:p>
                    <a:p>
                      <a:pPr marL="177800" marR="0" lvl="0" indent="-177800" algn="l" defTabSz="914400" rtl="0" eaLnBrk="1" fontAlgn="base" latinLnBrk="0" hangingPunct="1">
                        <a:lnSpc>
                          <a:spcPct val="100000"/>
                        </a:lnSpc>
                        <a:spcBef>
                          <a:spcPct val="20000"/>
                        </a:spcBef>
                        <a:spcAft>
                          <a:spcPct val="20000"/>
                        </a:spcAft>
                        <a:buClr>
                          <a:srgbClr val="660033"/>
                        </a:buClr>
                        <a:buSzTx/>
                        <a:buFont typeface="Wingdings" charset="0"/>
                        <a:buChar char="§"/>
                        <a:tabLst/>
                      </a:pPr>
                      <a:r>
                        <a:rPr kumimoji="0" lang="en-GB" sz="1800" b="0" i="0" u="none" strike="noStrike" cap="none" normalizeH="0" baseline="0" dirty="0">
                          <a:ln>
                            <a:noFill/>
                          </a:ln>
                          <a:solidFill>
                            <a:srgbClr val="000000"/>
                          </a:solidFill>
                          <a:effectLst/>
                          <a:latin typeface="Tahoma" charset="0"/>
                          <a:ea typeface="ＭＳ Ｐゴシック" charset="0"/>
                        </a:rPr>
                        <a:t>Vision </a:t>
                      </a:r>
                    </a:p>
                    <a:p>
                      <a:pPr marL="177800" marR="0" lvl="0" indent="-177800" algn="l" defTabSz="914400" rtl="0" eaLnBrk="1" fontAlgn="base" latinLnBrk="0" hangingPunct="1">
                        <a:lnSpc>
                          <a:spcPct val="100000"/>
                        </a:lnSpc>
                        <a:spcBef>
                          <a:spcPct val="20000"/>
                        </a:spcBef>
                        <a:spcAft>
                          <a:spcPct val="20000"/>
                        </a:spcAft>
                        <a:buClr>
                          <a:srgbClr val="660033"/>
                        </a:buClr>
                        <a:buSzTx/>
                        <a:buFont typeface="Wingdings" charset="0"/>
                        <a:buChar char="§"/>
                        <a:tabLst/>
                      </a:pPr>
                      <a:r>
                        <a:rPr kumimoji="0" lang="en-GB" sz="1800" b="0" i="0" u="none" strike="noStrike" cap="none" normalizeH="0" baseline="0" dirty="0">
                          <a:ln>
                            <a:noFill/>
                          </a:ln>
                          <a:solidFill>
                            <a:srgbClr val="000000"/>
                          </a:solidFill>
                          <a:effectLst/>
                          <a:latin typeface="Tahoma" charset="0"/>
                          <a:ea typeface="ＭＳ Ｐゴシック" charset="0"/>
                        </a:rPr>
                        <a:t>Energized </a:t>
                      </a:r>
                    </a:p>
                    <a:p>
                      <a:pPr marL="177800" marR="0" lvl="0" indent="-177800" algn="l" defTabSz="914400" rtl="0" eaLnBrk="1" fontAlgn="base" latinLnBrk="0" hangingPunct="1">
                        <a:lnSpc>
                          <a:spcPct val="100000"/>
                        </a:lnSpc>
                        <a:spcBef>
                          <a:spcPct val="20000"/>
                        </a:spcBef>
                        <a:spcAft>
                          <a:spcPct val="20000"/>
                        </a:spcAft>
                        <a:buClr>
                          <a:srgbClr val="660033"/>
                        </a:buClr>
                        <a:buSzTx/>
                        <a:buFont typeface="Wingdings" charset="0"/>
                        <a:buChar char="§"/>
                        <a:tabLst/>
                      </a:pPr>
                      <a:r>
                        <a:rPr kumimoji="0" lang="en-GB" sz="1800" b="0" i="0" u="none" strike="noStrike" cap="none" normalizeH="0" baseline="0" dirty="0">
                          <a:ln>
                            <a:noFill/>
                          </a:ln>
                          <a:solidFill>
                            <a:srgbClr val="000000"/>
                          </a:solidFill>
                          <a:effectLst/>
                          <a:latin typeface="Tahoma" charset="0"/>
                          <a:ea typeface="ＭＳ Ｐゴシック" charset="0"/>
                        </a:rPr>
                        <a:t>Agile </a:t>
                      </a:r>
                      <a:endParaRPr kumimoji="0" lang="en-US" sz="1800" b="0" i="0" u="none" strike="noStrike" cap="none" normalizeH="0" baseline="0" dirty="0">
                        <a:ln>
                          <a:noFill/>
                        </a:ln>
                        <a:solidFill>
                          <a:srgbClr val="000000"/>
                        </a:solidFill>
                        <a:effectLst/>
                        <a:latin typeface="Tahoma" charset="0"/>
                        <a:ea typeface="ＭＳ Ｐゴシック" charset="0"/>
                      </a:endParaRPr>
                    </a:p>
                    <a:p>
                      <a:endParaRPr lang="en-US" dirty="0"/>
                    </a:p>
                  </a:txBody>
                  <a:tcPr/>
                </a:tc>
                <a:tc>
                  <a:txBody>
                    <a:bodyPr/>
                    <a:lstStyle/>
                    <a:p>
                      <a:pPr marL="177800" marR="0" lvl="0" indent="-177800" algn="l" defTabSz="914400" rtl="0" eaLnBrk="1" fontAlgn="base" latinLnBrk="0" hangingPunct="1">
                        <a:lnSpc>
                          <a:spcPct val="100000"/>
                        </a:lnSpc>
                        <a:spcBef>
                          <a:spcPct val="10000"/>
                        </a:spcBef>
                        <a:spcAft>
                          <a:spcPct val="10000"/>
                        </a:spcAft>
                        <a:buClr>
                          <a:srgbClr val="660033"/>
                        </a:buClr>
                        <a:buSzTx/>
                        <a:buFont typeface="Wingdings" charset="0"/>
                        <a:buChar char="§"/>
                        <a:tabLst/>
                      </a:pPr>
                      <a:r>
                        <a:rPr kumimoji="0" lang="en-GB" sz="1800" b="0" i="0" u="none" strike="noStrike" cap="none" normalizeH="0" baseline="0" dirty="0">
                          <a:ln>
                            <a:noFill/>
                          </a:ln>
                          <a:solidFill>
                            <a:srgbClr val="000000"/>
                          </a:solidFill>
                          <a:effectLst/>
                          <a:latin typeface="Tahoma" charset="0"/>
                          <a:ea typeface="ＭＳ Ｐゴシック" charset="0"/>
                        </a:rPr>
                        <a:t>Beyond start-up </a:t>
                      </a:r>
                    </a:p>
                    <a:p>
                      <a:pPr marL="177800" marR="0" lvl="0" indent="-177800" algn="l" defTabSz="914400" rtl="0" eaLnBrk="1" fontAlgn="base" latinLnBrk="0" hangingPunct="1">
                        <a:lnSpc>
                          <a:spcPct val="100000"/>
                        </a:lnSpc>
                        <a:spcBef>
                          <a:spcPct val="10000"/>
                        </a:spcBef>
                        <a:spcAft>
                          <a:spcPct val="10000"/>
                        </a:spcAft>
                        <a:buClr>
                          <a:srgbClr val="660033"/>
                        </a:buClr>
                        <a:buSzTx/>
                        <a:buFont typeface="Wingdings" charset="0"/>
                        <a:buChar char="§"/>
                        <a:tabLst/>
                      </a:pPr>
                      <a:r>
                        <a:rPr kumimoji="0" lang="en-GB" sz="1800" b="0" i="0" u="none" strike="noStrike" cap="none" normalizeH="0" baseline="0" dirty="0">
                          <a:ln>
                            <a:noFill/>
                          </a:ln>
                          <a:solidFill>
                            <a:srgbClr val="000000"/>
                          </a:solidFill>
                          <a:effectLst/>
                          <a:latin typeface="Tahoma" charset="0"/>
                          <a:ea typeface="ＭＳ Ｐゴシック" charset="0"/>
                        </a:rPr>
                        <a:t>New Leadership</a:t>
                      </a:r>
                    </a:p>
                    <a:p>
                      <a:pPr marL="177800" marR="0" lvl="0" indent="-177800" algn="l" defTabSz="914400" rtl="0" eaLnBrk="1" fontAlgn="base" latinLnBrk="0" hangingPunct="1">
                        <a:lnSpc>
                          <a:spcPct val="100000"/>
                        </a:lnSpc>
                        <a:spcBef>
                          <a:spcPct val="10000"/>
                        </a:spcBef>
                        <a:spcAft>
                          <a:spcPct val="10000"/>
                        </a:spcAft>
                        <a:buClr>
                          <a:srgbClr val="660033"/>
                        </a:buClr>
                        <a:buSzTx/>
                        <a:buFont typeface="Wingdings" charset="0"/>
                        <a:buChar char="§"/>
                        <a:tabLst/>
                      </a:pPr>
                      <a:r>
                        <a:rPr kumimoji="0" lang="en-GB" sz="1800" b="0" i="0" u="none" strike="noStrike" cap="none" normalizeH="0" baseline="0" dirty="0">
                          <a:ln>
                            <a:noFill/>
                          </a:ln>
                          <a:solidFill>
                            <a:srgbClr val="000000"/>
                          </a:solidFill>
                          <a:effectLst/>
                          <a:latin typeface="Tahoma" charset="0"/>
                          <a:ea typeface="ＭＳ Ｐゴシック" charset="0"/>
                        </a:rPr>
                        <a:t>Succession planning </a:t>
                      </a:r>
                    </a:p>
                    <a:p>
                      <a:pPr marL="177800" marR="0" lvl="0" indent="-177800" algn="l" defTabSz="914400" rtl="0" eaLnBrk="1" fontAlgn="base" latinLnBrk="0" hangingPunct="1">
                        <a:lnSpc>
                          <a:spcPct val="100000"/>
                        </a:lnSpc>
                        <a:spcBef>
                          <a:spcPct val="10000"/>
                        </a:spcBef>
                        <a:spcAft>
                          <a:spcPct val="10000"/>
                        </a:spcAft>
                        <a:buClr>
                          <a:srgbClr val="660033"/>
                        </a:buClr>
                        <a:buSzTx/>
                        <a:buFont typeface="Wingdings" charset="0"/>
                        <a:buChar char="§"/>
                        <a:tabLst/>
                      </a:pPr>
                      <a:r>
                        <a:rPr kumimoji="0" lang="en-GB" sz="1800" b="0" i="0" u="none" strike="noStrike" cap="none" normalizeH="0" baseline="0" dirty="0">
                          <a:ln>
                            <a:noFill/>
                          </a:ln>
                          <a:solidFill>
                            <a:srgbClr val="000000"/>
                          </a:solidFill>
                          <a:effectLst/>
                          <a:latin typeface="Tahoma" charset="0"/>
                          <a:ea typeface="ＭＳ Ｐゴシック" charset="0"/>
                        </a:rPr>
                        <a:t>Resource strap</a:t>
                      </a:r>
                    </a:p>
                    <a:p>
                      <a:endParaRPr lang="en-US" dirty="0"/>
                    </a:p>
                  </a:txBody>
                  <a:tcPr/>
                </a:tc>
                <a:tc>
                  <a:txBody>
                    <a:bodyPr/>
                    <a:lstStyle/>
                    <a:p>
                      <a:pPr marL="177800" marR="0" lvl="0" indent="-177800" algn="l" defTabSz="914400" rtl="0" eaLnBrk="1" fontAlgn="base" latinLnBrk="0" hangingPunct="1">
                        <a:lnSpc>
                          <a:spcPct val="100000"/>
                        </a:lnSpc>
                        <a:spcBef>
                          <a:spcPct val="20000"/>
                        </a:spcBef>
                        <a:spcAft>
                          <a:spcPct val="20000"/>
                        </a:spcAft>
                        <a:buClr>
                          <a:srgbClr val="660033"/>
                        </a:buClr>
                        <a:buSzTx/>
                        <a:buFont typeface="Wingdings" charset="0"/>
                        <a:buChar char="§"/>
                        <a:tabLst/>
                      </a:pPr>
                      <a:r>
                        <a:rPr kumimoji="0" lang="en-GB" sz="1800" b="0" i="0" u="none" strike="noStrike" cap="none" normalizeH="0" baseline="0" dirty="0">
                          <a:ln>
                            <a:noFill/>
                          </a:ln>
                          <a:solidFill>
                            <a:srgbClr val="000000"/>
                          </a:solidFill>
                          <a:effectLst/>
                          <a:latin typeface="Tahoma" charset="0"/>
                          <a:ea typeface="ＭＳ Ｐゴシック" charset="0"/>
                        </a:rPr>
                        <a:t>Systems </a:t>
                      </a:r>
                    </a:p>
                    <a:p>
                      <a:pPr marL="177800" marR="0" lvl="0" indent="-177800" algn="l" defTabSz="914400" rtl="0" eaLnBrk="1" fontAlgn="base" latinLnBrk="0" hangingPunct="1">
                        <a:lnSpc>
                          <a:spcPct val="100000"/>
                        </a:lnSpc>
                        <a:spcBef>
                          <a:spcPct val="20000"/>
                        </a:spcBef>
                        <a:spcAft>
                          <a:spcPct val="20000"/>
                        </a:spcAft>
                        <a:buClr>
                          <a:srgbClr val="660033"/>
                        </a:buClr>
                        <a:buSzTx/>
                        <a:buFont typeface="Wingdings" charset="0"/>
                        <a:buChar char="§"/>
                        <a:tabLst/>
                      </a:pPr>
                      <a:r>
                        <a:rPr kumimoji="0" lang="en-GB" sz="1800" b="0" i="0" u="none" strike="noStrike" cap="none" normalizeH="0" baseline="0" dirty="0">
                          <a:ln>
                            <a:noFill/>
                          </a:ln>
                          <a:solidFill>
                            <a:srgbClr val="000000"/>
                          </a:solidFill>
                          <a:effectLst/>
                          <a:latin typeface="Tahoma" charset="0"/>
                          <a:ea typeface="ＭＳ Ｐゴシック" charset="0"/>
                        </a:rPr>
                        <a:t>Standardisation</a:t>
                      </a:r>
                    </a:p>
                    <a:p>
                      <a:pPr marL="177800" marR="0" lvl="0" indent="-177800" algn="l" defTabSz="914400" rtl="0" eaLnBrk="1" fontAlgn="base" latinLnBrk="0" hangingPunct="1">
                        <a:lnSpc>
                          <a:spcPct val="100000"/>
                        </a:lnSpc>
                        <a:spcBef>
                          <a:spcPct val="20000"/>
                        </a:spcBef>
                        <a:spcAft>
                          <a:spcPct val="20000"/>
                        </a:spcAft>
                        <a:buClr>
                          <a:srgbClr val="660033"/>
                        </a:buClr>
                        <a:buSzTx/>
                        <a:buFont typeface="Wingdings" charset="0"/>
                        <a:buChar char="§"/>
                        <a:tabLst/>
                      </a:pPr>
                      <a:r>
                        <a:rPr kumimoji="0" lang="en-GB" sz="1800" b="0" i="0" u="none" strike="noStrike" cap="none" normalizeH="0" baseline="0" dirty="0">
                          <a:ln>
                            <a:noFill/>
                          </a:ln>
                          <a:solidFill>
                            <a:srgbClr val="000000"/>
                          </a:solidFill>
                          <a:effectLst/>
                          <a:latin typeface="Tahoma" charset="0"/>
                          <a:ea typeface="ＭＳ Ｐゴシック" charset="0"/>
                        </a:rPr>
                        <a:t>Specialisation</a:t>
                      </a:r>
                    </a:p>
                  </a:txBody>
                  <a:tcPr/>
                </a:tc>
                <a:tc>
                  <a:txBody>
                    <a:bodyPr/>
                    <a:lstStyle/>
                    <a:p>
                      <a:pPr marL="177800" marR="0" lvl="0" indent="-177800" algn="l" defTabSz="914400" rtl="0" eaLnBrk="1" fontAlgn="base" latinLnBrk="0" hangingPunct="1">
                        <a:lnSpc>
                          <a:spcPct val="100000"/>
                        </a:lnSpc>
                        <a:spcBef>
                          <a:spcPct val="20000"/>
                        </a:spcBef>
                        <a:spcAft>
                          <a:spcPct val="0"/>
                        </a:spcAft>
                        <a:buClr>
                          <a:srgbClr val="660033"/>
                        </a:buClr>
                        <a:buSzTx/>
                        <a:buFont typeface="Wingdings" charset="0"/>
                        <a:buChar char="§"/>
                        <a:tabLst/>
                      </a:pPr>
                      <a:r>
                        <a:rPr kumimoji="0" lang="en-GB" sz="1800" b="0" i="0" u="none" strike="noStrike" cap="none" normalizeH="0" baseline="0" dirty="0">
                          <a:ln>
                            <a:noFill/>
                          </a:ln>
                          <a:solidFill>
                            <a:srgbClr val="000000"/>
                          </a:solidFill>
                          <a:effectLst/>
                          <a:latin typeface="Tahoma" charset="0"/>
                          <a:ea typeface="ＭＳ Ｐゴシック" charset="0"/>
                        </a:rPr>
                        <a:t>Stagnation </a:t>
                      </a:r>
                    </a:p>
                    <a:p>
                      <a:pPr marL="177800" marR="0" lvl="0" indent="-177800" algn="l" defTabSz="914400" rtl="0" eaLnBrk="1" fontAlgn="base" latinLnBrk="0" hangingPunct="1">
                        <a:lnSpc>
                          <a:spcPct val="100000"/>
                        </a:lnSpc>
                        <a:spcBef>
                          <a:spcPct val="20000"/>
                        </a:spcBef>
                        <a:spcAft>
                          <a:spcPct val="0"/>
                        </a:spcAft>
                        <a:buClr>
                          <a:srgbClr val="660033"/>
                        </a:buClr>
                        <a:buSzTx/>
                        <a:buFont typeface="Wingdings" charset="0"/>
                        <a:buChar char="§"/>
                        <a:tabLst/>
                      </a:pPr>
                      <a:r>
                        <a:rPr kumimoji="0" lang="en-GB" sz="1800" b="0" i="0" u="none" strike="noStrike" cap="none" normalizeH="0" baseline="0" dirty="0">
                          <a:ln>
                            <a:noFill/>
                          </a:ln>
                          <a:solidFill>
                            <a:srgbClr val="000000"/>
                          </a:solidFill>
                          <a:effectLst/>
                          <a:latin typeface="Tahoma" charset="0"/>
                          <a:ea typeface="ＭＳ Ｐゴシック" charset="0"/>
                        </a:rPr>
                        <a:t>Leadership Out of synch </a:t>
                      </a:r>
                    </a:p>
                    <a:p>
                      <a:pPr marL="177800" marR="0" lvl="0" indent="-177800" algn="l" defTabSz="914400" rtl="0" eaLnBrk="1" fontAlgn="base" latinLnBrk="0" hangingPunct="1">
                        <a:lnSpc>
                          <a:spcPct val="100000"/>
                        </a:lnSpc>
                        <a:spcBef>
                          <a:spcPct val="20000"/>
                        </a:spcBef>
                        <a:spcAft>
                          <a:spcPct val="0"/>
                        </a:spcAft>
                        <a:buClr>
                          <a:srgbClr val="660033"/>
                        </a:buClr>
                        <a:buSzTx/>
                        <a:buFont typeface="Wingdings" charset="0"/>
                        <a:buChar char="§"/>
                        <a:tabLst/>
                      </a:pPr>
                      <a:r>
                        <a:rPr kumimoji="0" lang="en-GB" sz="1800" b="0" i="0" u="none" strike="noStrike" cap="none" normalizeH="0" baseline="0" dirty="0">
                          <a:ln>
                            <a:noFill/>
                          </a:ln>
                          <a:solidFill>
                            <a:srgbClr val="000000"/>
                          </a:solidFill>
                          <a:effectLst/>
                          <a:latin typeface="Tahoma" charset="0"/>
                          <a:ea typeface="ＭＳ Ｐゴシック" charset="0"/>
                        </a:rPr>
                        <a:t>less clarity </a:t>
                      </a:r>
                      <a:endParaRPr kumimoji="0" lang="en-US" sz="1800" b="1" i="0" u="none" strike="noStrike" cap="none" normalizeH="0" baseline="0" dirty="0">
                        <a:ln>
                          <a:noFill/>
                        </a:ln>
                        <a:solidFill>
                          <a:srgbClr val="000000"/>
                        </a:solidFill>
                        <a:effectLst/>
                        <a:latin typeface="Tahoma" charset="0"/>
                        <a:ea typeface="ＭＳ Ｐゴシック" charset="0"/>
                      </a:endParaRPr>
                    </a:p>
                    <a:p>
                      <a:endParaRPr lang="en-US" dirty="0"/>
                    </a:p>
                  </a:txBody>
                  <a:tcPr/>
                </a:tc>
                <a:tc>
                  <a:txBody>
                    <a:bodyPr/>
                    <a:lstStyle/>
                    <a:p>
                      <a:pPr marL="177800" marR="0" lvl="0" indent="-177800" algn="l" defTabSz="914400" rtl="0" eaLnBrk="1" fontAlgn="base" latinLnBrk="0" hangingPunct="1">
                        <a:lnSpc>
                          <a:spcPct val="100000"/>
                        </a:lnSpc>
                        <a:spcBef>
                          <a:spcPct val="20000"/>
                        </a:spcBef>
                        <a:spcAft>
                          <a:spcPct val="0"/>
                        </a:spcAft>
                        <a:buClr>
                          <a:srgbClr val="660033"/>
                        </a:buClr>
                        <a:buSzTx/>
                        <a:buFont typeface="Wingdings" charset="0"/>
                        <a:buChar char="§"/>
                        <a:tabLst/>
                      </a:pPr>
                      <a:r>
                        <a:rPr kumimoji="0" lang="en-GB" sz="1800" b="0" i="0" u="none" strike="noStrike" cap="none" normalizeH="0" baseline="0" dirty="0">
                          <a:ln>
                            <a:noFill/>
                          </a:ln>
                          <a:solidFill>
                            <a:srgbClr val="000000"/>
                          </a:solidFill>
                          <a:effectLst/>
                          <a:latin typeface="Tahoma" charset="0"/>
                          <a:ea typeface="ＭＳ Ｐゴシック" charset="0"/>
                        </a:rPr>
                        <a:t>Engaged leadership</a:t>
                      </a:r>
                    </a:p>
                    <a:p>
                      <a:pPr marL="177800" marR="0" lvl="0" indent="-177800" algn="l" defTabSz="914400" rtl="0" eaLnBrk="1" fontAlgn="base" latinLnBrk="0" hangingPunct="1">
                        <a:lnSpc>
                          <a:spcPct val="100000"/>
                        </a:lnSpc>
                        <a:spcBef>
                          <a:spcPct val="20000"/>
                        </a:spcBef>
                        <a:spcAft>
                          <a:spcPct val="0"/>
                        </a:spcAft>
                        <a:buClr>
                          <a:srgbClr val="660033"/>
                        </a:buClr>
                        <a:buSzTx/>
                        <a:buFont typeface="Wingdings" charset="0"/>
                        <a:buChar char="§"/>
                        <a:tabLst/>
                      </a:pPr>
                      <a:r>
                        <a:rPr kumimoji="0" lang="en-GB" sz="1800" b="0" i="0" u="none" strike="noStrike" cap="none" normalizeH="0" baseline="0" dirty="0">
                          <a:ln>
                            <a:noFill/>
                          </a:ln>
                          <a:solidFill>
                            <a:srgbClr val="000000"/>
                          </a:solidFill>
                          <a:effectLst/>
                          <a:latin typeface="Tahoma" charset="0"/>
                          <a:ea typeface="ＭＳ Ｐゴシック" charset="0"/>
                        </a:rPr>
                        <a:t>Engaged staff</a:t>
                      </a:r>
                    </a:p>
                    <a:p>
                      <a:pPr marL="177800" marR="0" lvl="0" indent="-177800" algn="l" defTabSz="914400" rtl="0" eaLnBrk="1" fontAlgn="base" latinLnBrk="0" hangingPunct="1">
                        <a:lnSpc>
                          <a:spcPct val="100000"/>
                        </a:lnSpc>
                        <a:spcBef>
                          <a:spcPct val="20000"/>
                        </a:spcBef>
                        <a:spcAft>
                          <a:spcPct val="0"/>
                        </a:spcAft>
                        <a:buClr>
                          <a:srgbClr val="660033"/>
                        </a:buClr>
                        <a:buSzTx/>
                        <a:buFont typeface="Wingdings" charset="0"/>
                        <a:buChar char="§"/>
                        <a:tabLst/>
                      </a:pPr>
                      <a:r>
                        <a:rPr kumimoji="0" lang="en-GB" sz="1800" b="0" i="0" u="none" strike="noStrike" cap="none" normalizeH="0" baseline="0" dirty="0">
                          <a:ln>
                            <a:noFill/>
                          </a:ln>
                          <a:solidFill>
                            <a:srgbClr val="000000"/>
                          </a:solidFill>
                          <a:effectLst/>
                          <a:latin typeface="Tahoma" charset="0"/>
                          <a:ea typeface="ＭＳ Ｐゴシック" charset="0"/>
                        </a:rPr>
                        <a:t>Team work</a:t>
                      </a:r>
                    </a:p>
                    <a:p>
                      <a:pPr marL="177800" marR="0" lvl="0" indent="-177800" algn="l" defTabSz="914400" rtl="0" eaLnBrk="1" fontAlgn="base" latinLnBrk="0" hangingPunct="1">
                        <a:lnSpc>
                          <a:spcPct val="100000"/>
                        </a:lnSpc>
                        <a:spcBef>
                          <a:spcPct val="20000"/>
                        </a:spcBef>
                        <a:spcAft>
                          <a:spcPct val="0"/>
                        </a:spcAft>
                        <a:buClr>
                          <a:srgbClr val="660033"/>
                        </a:buClr>
                        <a:buSzTx/>
                        <a:buFont typeface="Wingdings" charset="0"/>
                        <a:buChar char="§"/>
                        <a:tabLst/>
                      </a:pPr>
                      <a:r>
                        <a:rPr kumimoji="0" lang="en-GB" sz="1800" b="0" i="0" u="none" strike="noStrike" cap="none" normalizeH="0" baseline="0" dirty="0">
                          <a:ln>
                            <a:noFill/>
                          </a:ln>
                          <a:solidFill>
                            <a:srgbClr val="000000"/>
                          </a:solidFill>
                          <a:effectLst/>
                          <a:latin typeface="Tahoma" charset="0"/>
                          <a:ea typeface="ＭＳ Ｐゴシック" charset="0"/>
                        </a:rPr>
                        <a:t>Diversity of skills</a:t>
                      </a:r>
                    </a:p>
                    <a:p>
                      <a:pPr marL="177800" marR="0" lvl="0" indent="-177800" algn="l" defTabSz="914400" rtl="0" eaLnBrk="1" fontAlgn="base" latinLnBrk="0" hangingPunct="1">
                        <a:lnSpc>
                          <a:spcPct val="100000"/>
                        </a:lnSpc>
                        <a:spcBef>
                          <a:spcPct val="20000"/>
                        </a:spcBef>
                        <a:spcAft>
                          <a:spcPct val="0"/>
                        </a:spcAft>
                        <a:buClr>
                          <a:srgbClr val="660033"/>
                        </a:buClr>
                        <a:buSzTx/>
                        <a:buFont typeface="Wingdings" charset="0"/>
                        <a:buChar char="§"/>
                        <a:tabLst/>
                      </a:pPr>
                      <a:r>
                        <a:rPr kumimoji="0" lang="en-GB" sz="1800" b="0" i="0" u="none" strike="noStrike" cap="none" normalizeH="0" baseline="0" dirty="0">
                          <a:ln>
                            <a:noFill/>
                          </a:ln>
                          <a:solidFill>
                            <a:srgbClr val="000000"/>
                          </a:solidFill>
                          <a:effectLst/>
                          <a:latin typeface="Tahoma" charset="0"/>
                          <a:ea typeface="ＭＳ Ｐゴシック" charset="0"/>
                        </a:rPr>
                        <a:t>Energy shift  </a:t>
                      </a:r>
                      <a:endParaRPr kumimoji="0" lang="en-US" sz="1800" b="0" i="0" u="none" strike="noStrike" cap="none" normalizeH="0" baseline="0" dirty="0">
                        <a:ln>
                          <a:noFill/>
                        </a:ln>
                        <a:solidFill>
                          <a:srgbClr val="000000"/>
                        </a:solidFill>
                        <a:effectLst/>
                        <a:latin typeface="Tahoma" charset="0"/>
                        <a:ea typeface="ＭＳ Ｐゴシック" charset="0"/>
                      </a:endParaRPr>
                    </a:p>
                    <a:p>
                      <a:endParaRPr lang="en-US" dirty="0"/>
                    </a:p>
                  </a:txBody>
                  <a:tcPr/>
                </a:tc>
                <a:extLst>
                  <a:ext uri="{0D108BD9-81ED-4DB2-BD59-A6C34878D82A}">
                    <a16:rowId xmlns:a16="http://schemas.microsoft.com/office/drawing/2014/main" val="3455445698"/>
                  </a:ext>
                </a:extLst>
              </a:tr>
            </a:tbl>
          </a:graphicData>
        </a:graphic>
      </p:graphicFrame>
    </p:spTree>
    <p:extLst>
      <p:ext uri="{BB962C8B-B14F-4D97-AF65-F5344CB8AC3E}">
        <p14:creationId xmlns:p14="http://schemas.microsoft.com/office/powerpoint/2010/main" val="24140532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THANK YOU!</a:t>
            </a:r>
          </a:p>
        </p:txBody>
      </p:sp>
      <p:sp>
        <p:nvSpPr>
          <p:cNvPr id="3" name="Subtitle 2"/>
          <p:cNvSpPr>
            <a:spLocks noGrp="1"/>
          </p:cNvSpPr>
          <p:nvPr>
            <p:ph type="subTitle" idx="1"/>
          </p:nvPr>
        </p:nvSpPr>
        <p:spPr/>
        <p:txBody>
          <a:bodyPr>
            <a:normAutofit/>
          </a:bodyPr>
          <a:lstStyle/>
          <a:p>
            <a:r>
              <a:rPr lang="en-US" sz="3200" dirty="0"/>
              <a:t>This presentation was funded by Last Mile4D</a:t>
            </a:r>
          </a:p>
        </p:txBody>
      </p:sp>
    </p:spTree>
    <p:extLst>
      <p:ext uri="{BB962C8B-B14F-4D97-AF65-F5344CB8AC3E}">
        <p14:creationId xmlns:p14="http://schemas.microsoft.com/office/powerpoint/2010/main" val="42896887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	</a:t>
            </a:r>
          </a:p>
        </p:txBody>
      </p:sp>
      <p:sp>
        <p:nvSpPr>
          <p:cNvPr id="3" name="Content Placeholder 2"/>
          <p:cNvSpPr>
            <a:spLocks noGrp="1"/>
          </p:cNvSpPr>
          <p:nvPr>
            <p:ph idx="1"/>
          </p:nvPr>
        </p:nvSpPr>
        <p:spPr>
          <a:xfrm>
            <a:off x="475989" y="2141951"/>
            <a:ext cx="9450650" cy="4349531"/>
          </a:xfrm>
        </p:spPr>
        <p:txBody>
          <a:bodyPr>
            <a:normAutofit lnSpcReduction="10000"/>
          </a:bodyPr>
          <a:lstStyle/>
          <a:p>
            <a:pPr>
              <a:lnSpc>
                <a:spcPct val="200000"/>
              </a:lnSpc>
            </a:pPr>
            <a:r>
              <a:rPr lang="en-US" sz="3200" dirty="0">
                <a:latin typeface="+mj-lt"/>
              </a:rPr>
              <a:t>Capacity development/building </a:t>
            </a:r>
          </a:p>
          <a:p>
            <a:pPr>
              <a:lnSpc>
                <a:spcPct val="200000"/>
              </a:lnSpc>
            </a:pPr>
            <a:r>
              <a:rPr lang="en-US" sz="3200" dirty="0">
                <a:latin typeface="+mj-lt"/>
              </a:rPr>
              <a:t>Governance </a:t>
            </a:r>
          </a:p>
          <a:p>
            <a:pPr>
              <a:lnSpc>
                <a:spcPct val="200000"/>
              </a:lnSpc>
            </a:pPr>
            <a:r>
              <a:rPr lang="en-US" sz="3200" dirty="0">
                <a:latin typeface="+mj-lt"/>
              </a:rPr>
              <a:t>Leadership and board </a:t>
            </a:r>
          </a:p>
          <a:p>
            <a:pPr>
              <a:lnSpc>
                <a:spcPct val="200000"/>
              </a:lnSpc>
            </a:pPr>
            <a:r>
              <a:rPr lang="en-US" sz="3200" dirty="0"/>
              <a:t>Organization development and iteration </a:t>
            </a:r>
            <a:endParaRPr lang="en-US" sz="3200" dirty="0">
              <a:latin typeface="+mj-lt"/>
            </a:endParaRPr>
          </a:p>
          <a:p>
            <a:endParaRPr lang="en-US" dirty="0">
              <a:latin typeface="+mj-lt"/>
            </a:endParaRPr>
          </a:p>
        </p:txBody>
      </p:sp>
      <p:sp>
        <p:nvSpPr>
          <p:cNvPr id="4" name="Slide Number Placeholder 3"/>
          <p:cNvSpPr>
            <a:spLocks noGrp="1"/>
          </p:cNvSpPr>
          <p:nvPr>
            <p:ph type="sldNum" sz="quarter" idx="12"/>
          </p:nvPr>
        </p:nvSpPr>
        <p:spPr/>
        <p:txBody>
          <a:bodyPr/>
          <a:lstStyle/>
          <a:p>
            <a:fld id="{9F2F5E10-5301-4EE6-90D2-A6C4A3F62BED}" type="slidenum">
              <a:rPr lang="en-US" smtClean="0"/>
              <a:t>2</a:t>
            </a:fld>
            <a:endParaRPr lang="en-US"/>
          </a:p>
        </p:txBody>
      </p:sp>
    </p:spTree>
    <p:extLst>
      <p:ext uri="{BB962C8B-B14F-4D97-AF65-F5344CB8AC3E}">
        <p14:creationId xmlns:p14="http://schemas.microsoft.com/office/powerpoint/2010/main" val="37139758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4" name="Picture 43">
            <a:extLst>
              <a:ext uri="{FF2B5EF4-FFF2-40B4-BE49-F238E27FC236}">
                <a16:creationId xmlns:a16="http://schemas.microsoft.com/office/drawing/2014/main" id="{5321D838-2C7E-4177-9DD3-DAC78324A2B2}"/>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6" name="Picture 45">
            <a:extLst>
              <a:ext uri="{FF2B5EF4-FFF2-40B4-BE49-F238E27FC236}">
                <a16:creationId xmlns:a16="http://schemas.microsoft.com/office/drawing/2014/main" id="{224C28B3-E902-49D1-98A0-582D277A0E00}"/>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48" name="Picture 47">
            <a:extLst>
              <a:ext uri="{FF2B5EF4-FFF2-40B4-BE49-F238E27FC236}">
                <a16:creationId xmlns:a16="http://schemas.microsoft.com/office/drawing/2014/main" id="{F3A6C14C-E755-4A02-821B-6EA2D4C9F20D}"/>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50" name="Rectangle 49">
            <a:extLst>
              <a:ext uri="{FF2B5EF4-FFF2-40B4-BE49-F238E27FC236}">
                <a16:creationId xmlns:a16="http://schemas.microsoft.com/office/drawing/2014/main" id="{6478287C-E119-4E9C-95B0-518478BD9D0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2" name="Rectangle 51">
            <a:extLst>
              <a:ext uri="{FF2B5EF4-FFF2-40B4-BE49-F238E27FC236}">
                <a16:creationId xmlns:a16="http://schemas.microsoft.com/office/drawing/2014/main" id="{EA4A294F-6D36-425B-8632-27FD6A284D0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4" name="Picture 53">
            <a:extLst>
              <a:ext uri="{FF2B5EF4-FFF2-40B4-BE49-F238E27FC236}">
                <a16:creationId xmlns:a16="http://schemas.microsoft.com/office/drawing/2014/main" id="{5B8C3F18-2A17-4372-BAE1-DB295E2ACB0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a:gradFill>
            <a:gsLst>
              <a:gs pos="0">
                <a:srgbClr val="F78925"/>
              </a:gs>
              <a:gs pos="50000">
                <a:srgbClr val="D54209"/>
              </a:gs>
              <a:gs pos="100000">
                <a:srgbClr val="8D0000"/>
              </a:gs>
            </a:gsLst>
            <a:lin ang="2520000" scaled="0"/>
          </a:gradFill>
        </p:spPr>
      </p:pic>
      <p:pic>
        <p:nvPicPr>
          <p:cNvPr id="56" name="Picture 55">
            <a:extLst>
              <a:ext uri="{FF2B5EF4-FFF2-40B4-BE49-F238E27FC236}">
                <a16:creationId xmlns:a16="http://schemas.microsoft.com/office/drawing/2014/main" id="{DCBB5819-B198-483A-901B-E946789534B3}"/>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8" name="Rectangle 57">
            <a:extLst>
              <a:ext uri="{FF2B5EF4-FFF2-40B4-BE49-F238E27FC236}">
                <a16:creationId xmlns:a16="http://schemas.microsoft.com/office/drawing/2014/main" id="{FC0814F6-DCDA-4612-801B-FEB1C2B8179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98325" y="0"/>
            <a:ext cx="4636008"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694CF788-1E16-4F1F-AAF8-5644BBA94C2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7876030" cy="1368198"/>
          </a:xfrm>
          <a:prstGeom prst="rect">
            <a:avLst/>
          </a:prstGeom>
          <a:solidFill>
            <a:srgbClr val="0D0D0D"/>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62" name="Picture 61">
            <a:extLst>
              <a:ext uri="{FF2B5EF4-FFF2-40B4-BE49-F238E27FC236}">
                <a16:creationId xmlns:a16="http://schemas.microsoft.com/office/drawing/2014/main" id="{484AEBEF-EF01-44A6-A9AC-E21D52665E4C}"/>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0"/>
            <a:ext cx="7967048" cy="321164"/>
          </a:xfrm>
          <a:prstGeom prst="rect">
            <a:avLst/>
          </a:prstGeom>
        </p:spPr>
      </p:pic>
      <p:sp useBgFill="1">
        <p:nvSpPr>
          <p:cNvPr id="64" name="Rectangle 63">
            <a:extLst>
              <a:ext uri="{FF2B5EF4-FFF2-40B4-BE49-F238E27FC236}">
                <a16:creationId xmlns:a16="http://schemas.microsoft.com/office/drawing/2014/main" id="{11D6DEA9-466D-4CF0-B302-39178915E1A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46423" y="642795"/>
            <a:ext cx="3347830" cy="5575125"/>
          </a:xfrm>
          <a:prstGeom prst="rect">
            <a:avLst/>
          </a:prstGeom>
          <a:ln>
            <a:noFill/>
          </a:ln>
          <a:effectLst>
            <a:outerShdw blurRad="76200" dist="63500" dir="5040000" algn="t"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7" descr="A group of people sitting at a table&#10;&#10;Description generated with very high confidence">
            <a:extLst>
              <a:ext uri="{FF2B5EF4-FFF2-40B4-BE49-F238E27FC236}">
                <a16:creationId xmlns:a16="http://schemas.microsoft.com/office/drawing/2014/main" id="{A4C9E25C-AF75-4ACF-8FFE-467732C584A2}"/>
              </a:ext>
            </a:extLst>
          </p:cNvPr>
          <p:cNvPicPr>
            <a:picLocks noGrp="1" noChangeAspect="1"/>
          </p:cNvPicPr>
          <p:nvPr>
            <p:ph sz="half" idx="1"/>
          </p:nvPr>
        </p:nvPicPr>
        <p:blipFill>
          <a:blip r:embed="rId5"/>
          <a:stretch>
            <a:fillRect/>
          </a:stretch>
        </p:blipFill>
        <p:spPr>
          <a:xfrm>
            <a:off x="8563287" y="2514074"/>
            <a:ext cx="2731172" cy="1823057"/>
          </a:xfrm>
          <a:prstGeom prst="rect">
            <a:avLst/>
          </a:prstGeom>
          <a:ln>
            <a:noFill/>
          </a:ln>
          <a:effectLst/>
        </p:spPr>
      </p:pic>
      <p:sp>
        <p:nvSpPr>
          <p:cNvPr id="2" name="Title 1"/>
          <p:cNvSpPr>
            <a:spLocks noGrp="1"/>
          </p:cNvSpPr>
          <p:nvPr>
            <p:ph type="title"/>
          </p:nvPr>
        </p:nvSpPr>
        <p:spPr>
          <a:xfrm>
            <a:off x="680321" y="753228"/>
            <a:ext cx="7087552" cy="1080938"/>
          </a:xfrm>
        </p:spPr>
        <p:txBody>
          <a:bodyPr vert="horz" lIns="91440" tIns="45720" rIns="91440" bIns="45720" rtlCol="0" anchor="ctr">
            <a:normAutofit fontScale="90000"/>
          </a:bodyPr>
          <a:lstStyle/>
          <a:p>
            <a:r>
              <a:rPr lang="en-US" dirty="0">
                <a:solidFill>
                  <a:srgbClr val="FFFFFF"/>
                </a:solidFill>
              </a:rPr>
              <a:t>Capacity Development– </a:t>
            </a:r>
            <a:r>
              <a:rPr lang="en-US" i="1" dirty="0">
                <a:solidFill>
                  <a:srgbClr val="FFFFFF"/>
                </a:solidFill>
              </a:rPr>
              <a:t>United Nation Development Program (UNDP)</a:t>
            </a:r>
          </a:p>
        </p:txBody>
      </p:sp>
      <p:sp>
        <p:nvSpPr>
          <p:cNvPr id="5" name="Content Placeholder 4"/>
          <p:cNvSpPr>
            <a:spLocks noGrp="1"/>
          </p:cNvSpPr>
          <p:nvPr>
            <p:ph sz="half" idx="14"/>
          </p:nvPr>
        </p:nvSpPr>
        <p:spPr>
          <a:xfrm>
            <a:off x="680321" y="2336873"/>
            <a:ext cx="6423211" cy="3599316"/>
          </a:xfrm>
        </p:spPr>
        <p:txBody>
          <a:bodyPr vert="horz" lIns="91440" tIns="45720" rIns="91440" bIns="45720" rtlCol="0">
            <a:normAutofit lnSpcReduction="10000"/>
          </a:bodyPr>
          <a:lstStyle/>
          <a:p>
            <a:pPr marL="0"/>
            <a:r>
              <a:rPr lang="en-US" sz="2400" dirty="0">
                <a:solidFill>
                  <a:srgbClr val="FFFFFF"/>
                </a:solidFill>
              </a:rPr>
              <a:t>Capacity development is a process through which individuals, organizations and societies obtain, strengthen and maintain the capabilities to set and achieve their own development objectives over time.</a:t>
            </a:r>
          </a:p>
          <a:p>
            <a:pPr marL="0"/>
            <a:r>
              <a:rPr lang="en-US" sz="2400" dirty="0">
                <a:solidFill>
                  <a:srgbClr val="FFFFFF"/>
                </a:solidFill>
              </a:rPr>
              <a:t>Simply put, if capacity is the means to plan and achieve, then capacity development describes the ways to those means.</a:t>
            </a:r>
          </a:p>
          <a:p>
            <a:pPr marL="0"/>
            <a:r>
              <a:rPr lang="en-US" sz="2400" dirty="0">
                <a:solidFill>
                  <a:srgbClr val="FFFFFF"/>
                </a:solidFill>
              </a:rPr>
              <a:t>The ability to perform functions, solve problems, and achieve objectives.</a:t>
            </a:r>
          </a:p>
          <a:p>
            <a:pPr marL="0" indent="0">
              <a:buNone/>
            </a:pPr>
            <a:endParaRPr lang="en-US" sz="2000" dirty="0">
              <a:solidFill>
                <a:srgbClr val="FFFFFF"/>
              </a:solidFill>
            </a:endParaRPr>
          </a:p>
          <a:p>
            <a:pPr marL="0"/>
            <a:endParaRPr lang="en-US" sz="2000" dirty="0">
              <a:solidFill>
                <a:srgbClr val="FFFFFF"/>
              </a:solidFill>
            </a:endParaRPr>
          </a:p>
          <a:p>
            <a:pPr marL="0"/>
            <a:endParaRPr lang="en-US" sz="2000" dirty="0">
              <a:solidFill>
                <a:srgbClr val="FFFFFF"/>
              </a:solidFill>
            </a:endParaRPr>
          </a:p>
          <a:p>
            <a:pPr marL="0"/>
            <a:endParaRPr lang="en-US" sz="2000" dirty="0">
              <a:solidFill>
                <a:srgbClr val="FFFFFF"/>
              </a:solidFill>
            </a:endParaRPr>
          </a:p>
          <a:p>
            <a:pPr marL="0"/>
            <a:endParaRPr lang="en-US" sz="2000" dirty="0">
              <a:solidFill>
                <a:srgbClr val="FFFFFF"/>
              </a:solidFill>
            </a:endParaRPr>
          </a:p>
          <a:p>
            <a:pPr marL="0"/>
            <a:endParaRPr lang="en-US" sz="2000" dirty="0">
              <a:solidFill>
                <a:srgbClr val="FFFFFF"/>
              </a:solidFill>
            </a:endParaRPr>
          </a:p>
        </p:txBody>
      </p:sp>
      <p:sp>
        <p:nvSpPr>
          <p:cNvPr id="4" name="Slide Number Placeholder 3"/>
          <p:cNvSpPr>
            <a:spLocks noGrp="1"/>
          </p:cNvSpPr>
          <p:nvPr>
            <p:ph type="sldNum" sz="quarter" idx="12"/>
          </p:nvPr>
        </p:nvSpPr>
        <p:spPr>
          <a:xfrm>
            <a:off x="10900372" y="6310314"/>
            <a:ext cx="914400" cy="365122"/>
          </a:xfrm>
        </p:spPr>
        <p:txBody>
          <a:bodyPr vert="horz" lIns="91440" tIns="45720" rIns="91440" bIns="45720" rtlCol="0" anchor="ctr">
            <a:normAutofit/>
          </a:bodyPr>
          <a:lstStyle/>
          <a:p>
            <a:pPr defTabSz="914400">
              <a:spcAft>
                <a:spcPts val="600"/>
              </a:spcAft>
            </a:pPr>
            <a:fld id="{9F2F5E10-5301-4EE6-90D2-A6C4A3F62BED}" type="slidenum">
              <a:rPr lang="en-US" sz="1050">
                <a:solidFill>
                  <a:prstClr val="white">
                    <a:tint val="75000"/>
                  </a:prstClr>
                </a:solidFill>
              </a:rPr>
              <a:pPr defTabSz="914400">
                <a:spcAft>
                  <a:spcPts val="600"/>
                </a:spcAft>
              </a:pPr>
              <a:t>3</a:t>
            </a:fld>
            <a:endParaRPr lang="en-US" sz="1050">
              <a:solidFill>
                <a:prstClr val="white">
                  <a:tint val="75000"/>
                </a:prstClr>
              </a:solidFill>
            </a:endParaRPr>
          </a:p>
        </p:txBody>
      </p:sp>
    </p:spTree>
    <p:extLst>
      <p:ext uri="{BB962C8B-B14F-4D97-AF65-F5344CB8AC3E}">
        <p14:creationId xmlns:p14="http://schemas.microsoft.com/office/powerpoint/2010/main" val="1986246293"/>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n-US" dirty="0"/>
              <a:t>Capacity Development </a:t>
            </a:r>
          </a:p>
        </p:txBody>
      </p:sp>
      <p:sp>
        <p:nvSpPr>
          <p:cNvPr id="4" name="Slide Number Placeholder 3"/>
          <p:cNvSpPr>
            <a:spLocks noGrp="1"/>
          </p:cNvSpPr>
          <p:nvPr>
            <p:ph type="sldNum" sz="quarter" idx="12"/>
          </p:nvPr>
        </p:nvSpPr>
        <p:spPr/>
        <p:txBody>
          <a:bodyPr vert="horz" lIns="91440" tIns="45720" rIns="91440" bIns="45720" rtlCol="0" anchor="ctr">
            <a:normAutofit/>
          </a:bodyPr>
          <a:lstStyle/>
          <a:p>
            <a:pPr defTabSz="914400">
              <a:spcAft>
                <a:spcPts val="600"/>
              </a:spcAft>
            </a:pPr>
            <a:fld id="{9F2F5E10-5301-4EE6-90D2-A6C4A3F62BED}" type="slidenum">
              <a:rPr lang="en-US" sz="1050">
                <a:solidFill>
                  <a:prstClr val="white">
                    <a:tint val="75000"/>
                  </a:prstClr>
                </a:solidFill>
              </a:rPr>
              <a:pPr defTabSz="914400">
                <a:spcAft>
                  <a:spcPts val="600"/>
                </a:spcAft>
              </a:pPr>
              <a:t>4</a:t>
            </a:fld>
            <a:endParaRPr lang="en-US" sz="1050">
              <a:solidFill>
                <a:prstClr val="white">
                  <a:tint val="75000"/>
                </a:prstClr>
              </a:solidFill>
            </a:endParaRPr>
          </a:p>
        </p:txBody>
      </p:sp>
      <p:sp>
        <p:nvSpPr>
          <p:cNvPr id="16" name="Content Placeholder 2">
            <a:extLst>
              <a:ext uri="{FF2B5EF4-FFF2-40B4-BE49-F238E27FC236}">
                <a16:creationId xmlns:a16="http://schemas.microsoft.com/office/drawing/2014/main" id="{55020424-3EA7-420C-8842-6DAD6FFDB038}"/>
              </a:ext>
            </a:extLst>
          </p:cNvPr>
          <p:cNvSpPr txBox="1">
            <a:spLocks/>
          </p:cNvSpPr>
          <p:nvPr/>
        </p:nvSpPr>
        <p:spPr>
          <a:xfrm>
            <a:off x="529389" y="2016690"/>
            <a:ext cx="9764793" cy="453751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1946275" indent="-227013"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173288" indent="-227013"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2398713" indent="-227013"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2625725" indent="-227013"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Font typeface="Arial" panose="020B0604020202020204" pitchFamily="34" charset="0"/>
              <a:buNone/>
            </a:pPr>
            <a:r>
              <a:rPr lang="en-US" sz="2800" dirty="0"/>
              <a:t>At three levels:</a:t>
            </a:r>
          </a:p>
          <a:p>
            <a:r>
              <a:rPr lang="en-US" sz="2800" dirty="0"/>
              <a:t>Enabling environment</a:t>
            </a:r>
          </a:p>
          <a:p>
            <a:pPr lvl="1"/>
            <a:r>
              <a:rPr lang="en-US" sz="2800" dirty="0"/>
              <a:t>A social system that includes people, societal norms, policies, laws and rules that governs civic engagement</a:t>
            </a:r>
          </a:p>
          <a:p>
            <a:r>
              <a:rPr lang="en-US" sz="2800" dirty="0"/>
              <a:t>Individual</a:t>
            </a:r>
          </a:p>
          <a:p>
            <a:pPr lvl="1"/>
            <a:r>
              <a:rPr lang="en-US" sz="2800" dirty="0"/>
              <a:t>Workforce – skills, knowledge and experience</a:t>
            </a:r>
          </a:p>
          <a:p>
            <a:pPr lvl="1"/>
            <a:r>
              <a:rPr lang="en-US" sz="2800" dirty="0"/>
              <a:t>Leadership – comprehensive understanding </a:t>
            </a:r>
          </a:p>
          <a:p>
            <a:r>
              <a:rPr lang="en-US" sz="2800" dirty="0"/>
              <a:t>Institutional </a:t>
            </a:r>
          </a:p>
          <a:p>
            <a:pPr lvl="1"/>
            <a:r>
              <a:rPr lang="en-US" sz="2800" dirty="0"/>
              <a:t>Internal structure  </a:t>
            </a:r>
          </a:p>
          <a:p>
            <a:pPr lvl="1"/>
            <a:r>
              <a:rPr lang="en-US" sz="2800" dirty="0"/>
              <a:t>Policies, procedures and iterative planning </a:t>
            </a:r>
          </a:p>
          <a:p>
            <a:pPr marL="0" indent="0">
              <a:buFont typeface="Arial" panose="020B0604020202020204" pitchFamily="34" charset="0"/>
              <a:buNone/>
            </a:pPr>
            <a:endParaRPr lang="en-US" sz="2400" dirty="0"/>
          </a:p>
        </p:txBody>
      </p:sp>
    </p:spTree>
    <p:extLst>
      <p:ext uri="{BB962C8B-B14F-4D97-AF65-F5344CB8AC3E}">
        <p14:creationId xmlns:p14="http://schemas.microsoft.com/office/powerpoint/2010/main" val="3761395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Capacity Development/building </a:t>
            </a:r>
          </a:p>
        </p:txBody>
      </p:sp>
      <p:graphicFrame>
        <p:nvGraphicFramePr>
          <p:cNvPr id="4" name="Content Placeholder 3">
            <a:extLst>
              <a:ext uri="{FF2B5EF4-FFF2-40B4-BE49-F238E27FC236}">
                <a16:creationId xmlns:a16="http://schemas.microsoft.com/office/drawing/2014/main" id="{557EE611-5E0E-4A32-AAFF-164D904C2663}"/>
              </a:ext>
            </a:extLst>
          </p:cNvPr>
          <p:cNvGraphicFramePr>
            <a:graphicFrameLocks noGrp="1"/>
          </p:cNvGraphicFramePr>
          <p:nvPr>
            <p:ph idx="1"/>
            <p:extLst>
              <p:ext uri="{D42A27DB-BD31-4B8C-83A1-F6EECF244321}">
                <p14:modId xmlns:p14="http://schemas.microsoft.com/office/powerpoint/2010/main" val="2466319594"/>
              </p:ext>
            </p:extLst>
          </p:nvPr>
        </p:nvGraphicFramePr>
        <p:xfrm>
          <a:off x="681038" y="1998663"/>
          <a:ext cx="9613900" cy="3937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p:cNvGraphicFramePr/>
          <p:nvPr>
            <p:extLst>
              <p:ext uri="{D42A27DB-BD31-4B8C-83A1-F6EECF244321}">
                <p14:modId xmlns:p14="http://schemas.microsoft.com/office/powerpoint/2010/main" val="3969570418"/>
              </p:ext>
            </p:extLst>
          </p:nvPr>
        </p:nvGraphicFramePr>
        <p:xfrm>
          <a:off x="780528" y="6324495"/>
          <a:ext cx="9613861" cy="36512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5" name="Slide Number Placeholder 4"/>
          <p:cNvSpPr>
            <a:spLocks noGrp="1"/>
          </p:cNvSpPr>
          <p:nvPr>
            <p:ph type="sldNum" sz="quarter" idx="12"/>
          </p:nvPr>
        </p:nvSpPr>
        <p:spPr/>
        <p:txBody>
          <a:bodyPr/>
          <a:lstStyle/>
          <a:p>
            <a:fld id="{6D22F896-40B5-4ADD-8801-0D06FADFA095}" type="slidenum">
              <a:rPr lang="en-US" smtClean="0"/>
              <a:t>5</a:t>
            </a:fld>
            <a:endParaRPr lang="en-US" dirty="0"/>
          </a:p>
        </p:txBody>
      </p:sp>
      <p:sp>
        <p:nvSpPr>
          <p:cNvPr id="7" name="TextBox 6">
            <a:extLst>
              <a:ext uri="{FF2B5EF4-FFF2-40B4-BE49-F238E27FC236}">
                <a16:creationId xmlns:a16="http://schemas.microsoft.com/office/drawing/2014/main" id="{1FB596D8-3956-4A3F-B5B4-3C47F4C5DEC5}"/>
              </a:ext>
            </a:extLst>
          </p:cNvPr>
          <p:cNvSpPr txBox="1"/>
          <p:nvPr/>
        </p:nvSpPr>
        <p:spPr>
          <a:xfrm>
            <a:off x="1276620" y="5155773"/>
            <a:ext cx="2004163" cy="369332"/>
          </a:xfrm>
          <a:prstGeom prst="rect">
            <a:avLst/>
          </a:prstGeom>
          <a:noFill/>
        </p:spPr>
        <p:txBody>
          <a:bodyPr wrap="square" rtlCol="0">
            <a:spAutoFit/>
          </a:bodyPr>
          <a:lstStyle/>
          <a:p>
            <a:r>
              <a:rPr lang="en-US" dirty="0"/>
              <a:t>Human resources </a:t>
            </a:r>
          </a:p>
        </p:txBody>
      </p:sp>
      <p:sp>
        <p:nvSpPr>
          <p:cNvPr id="8" name="TextBox 7">
            <a:extLst>
              <a:ext uri="{FF2B5EF4-FFF2-40B4-BE49-F238E27FC236}">
                <a16:creationId xmlns:a16="http://schemas.microsoft.com/office/drawing/2014/main" id="{3994DEF3-6A5B-4F44-B2B9-197C6AE31537}"/>
              </a:ext>
            </a:extLst>
          </p:cNvPr>
          <p:cNvSpPr txBox="1"/>
          <p:nvPr/>
        </p:nvSpPr>
        <p:spPr>
          <a:xfrm>
            <a:off x="3638005" y="5155773"/>
            <a:ext cx="2957861" cy="369332"/>
          </a:xfrm>
          <a:prstGeom prst="rect">
            <a:avLst/>
          </a:prstGeom>
          <a:noFill/>
        </p:spPr>
        <p:txBody>
          <a:bodyPr wrap="none" rtlCol="0">
            <a:spAutoFit/>
          </a:bodyPr>
          <a:lstStyle/>
          <a:p>
            <a:r>
              <a:rPr lang="en-US" dirty="0"/>
              <a:t>Systems and infrastructure</a:t>
            </a:r>
          </a:p>
        </p:txBody>
      </p:sp>
      <p:sp>
        <p:nvSpPr>
          <p:cNvPr id="9" name="TextBox 8">
            <a:extLst>
              <a:ext uri="{FF2B5EF4-FFF2-40B4-BE49-F238E27FC236}">
                <a16:creationId xmlns:a16="http://schemas.microsoft.com/office/drawing/2014/main" id="{FC2237C1-DF71-427B-9D80-0DBB43C1C978}"/>
              </a:ext>
            </a:extLst>
          </p:cNvPr>
          <p:cNvSpPr txBox="1"/>
          <p:nvPr/>
        </p:nvSpPr>
        <p:spPr>
          <a:xfrm>
            <a:off x="7093108" y="5155773"/>
            <a:ext cx="2704587" cy="369332"/>
          </a:xfrm>
          <a:prstGeom prst="rect">
            <a:avLst/>
          </a:prstGeom>
          <a:noFill/>
        </p:spPr>
        <p:txBody>
          <a:bodyPr wrap="none" rtlCol="0">
            <a:spAutoFit/>
          </a:bodyPr>
          <a:lstStyle/>
          <a:p>
            <a:r>
              <a:rPr lang="en-US" dirty="0"/>
              <a:t>Organizational structure</a:t>
            </a:r>
          </a:p>
        </p:txBody>
      </p:sp>
      <p:sp>
        <p:nvSpPr>
          <p:cNvPr id="3" name="TextBox 2">
            <a:extLst>
              <a:ext uri="{FF2B5EF4-FFF2-40B4-BE49-F238E27FC236}">
                <a16:creationId xmlns:a16="http://schemas.microsoft.com/office/drawing/2014/main" id="{0ACCCC7D-52B3-42FC-895A-FA1E086A906F}"/>
              </a:ext>
            </a:extLst>
          </p:cNvPr>
          <p:cNvSpPr txBox="1"/>
          <p:nvPr/>
        </p:nvSpPr>
        <p:spPr>
          <a:xfrm>
            <a:off x="926926" y="5935663"/>
            <a:ext cx="4497706" cy="369332"/>
          </a:xfrm>
          <a:prstGeom prst="rect">
            <a:avLst/>
          </a:prstGeom>
          <a:noFill/>
        </p:spPr>
        <p:txBody>
          <a:bodyPr wrap="none" rtlCol="0">
            <a:spAutoFit/>
          </a:bodyPr>
          <a:lstStyle/>
          <a:p>
            <a:r>
              <a:rPr lang="en-US" dirty="0"/>
              <a:t>From Venture Philanthropy Partners’ Inc. </a:t>
            </a:r>
          </a:p>
        </p:txBody>
      </p:sp>
    </p:spTree>
    <p:extLst>
      <p:ext uri="{BB962C8B-B14F-4D97-AF65-F5344CB8AC3E}">
        <p14:creationId xmlns:p14="http://schemas.microsoft.com/office/powerpoint/2010/main" val="9020489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Capacity Development/building </a:t>
            </a:r>
          </a:p>
        </p:txBody>
      </p:sp>
      <p:sp>
        <p:nvSpPr>
          <p:cNvPr id="3" name="Content Placeholder 2"/>
          <p:cNvSpPr>
            <a:spLocks noGrp="1"/>
          </p:cNvSpPr>
          <p:nvPr>
            <p:ph idx="1"/>
          </p:nvPr>
        </p:nvSpPr>
        <p:spPr>
          <a:xfrm>
            <a:off x="680321" y="1998921"/>
            <a:ext cx="9613861" cy="3937268"/>
          </a:xfrm>
        </p:spPr>
        <p:txBody>
          <a:bodyPr>
            <a:normAutofit/>
          </a:bodyPr>
          <a:lstStyle/>
          <a:p>
            <a:pPr marL="0" indent="0">
              <a:buNone/>
            </a:pPr>
            <a:r>
              <a:rPr lang="en-US" dirty="0"/>
              <a:t>Higher-level elements: </a:t>
            </a:r>
          </a:p>
          <a:p>
            <a:pPr lvl="1"/>
            <a:r>
              <a:rPr lang="en-US" sz="2400" dirty="0"/>
              <a:t>Aspirations – mission, vision …</a:t>
            </a:r>
          </a:p>
          <a:p>
            <a:pPr lvl="1"/>
            <a:r>
              <a:rPr lang="en-US" sz="2400" dirty="0"/>
              <a:t>Strategy – actions and programs</a:t>
            </a:r>
          </a:p>
          <a:p>
            <a:pPr lvl="1"/>
            <a:r>
              <a:rPr lang="en-US" sz="2400" dirty="0"/>
              <a:t>Organizational skills – planning, resource management …</a:t>
            </a:r>
          </a:p>
          <a:p>
            <a:pPr marL="0" indent="0">
              <a:buNone/>
            </a:pPr>
            <a:r>
              <a:rPr lang="en-US" dirty="0"/>
              <a:t>Foundational elements – </a:t>
            </a:r>
          </a:p>
          <a:p>
            <a:pPr lvl="1"/>
            <a:r>
              <a:rPr lang="en-US" sz="2400" dirty="0"/>
              <a:t>Systems and infrastructure, administrative, accounting … </a:t>
            </a:r>
          </a:p>
          <a:p>
            <a:pPr lvl="1"/>
            <a:r>
              <a:rPr lang="en-US" sz="2400" dirty="0"/>
              <a:t>Human resources </a:t>
            </a:r>
          </a:p>
          <a:p>
            <a:pPr lvl="1"/>
            <a:r>
              <a:rPr lang="en-US" sz="2400" dirty="0"/>
              <a:t>Organizational structure – governance, management … </a:t>
            </a:r>
          </a:p>
          <a:p>
            <a:pPr marL="0" indent="0">
              <a:buNone/>
            </a:pPr>
            <a:r>
              <a:rPr lang="en-US" dirty="0"/>
              <a:t>Cultural</a:t>
            </a:r>
          </a:p>
          <a:p>
            <a:pPr marL="914400" lvl="2" indent="0">
              <a:buNone/>
            </a:pPr>
            <a:endParaRPr lang="en-US" sz="2600" dirty="0"/>
          </a:p>
        </p:txBody>
      </p:sp>
      <p:graphicFrame>
        <p:nvGraphicFramePr>
          <p:cNvPr id="6" name="Diagram 5"/>
          <p:cNvGraphicFramePr/>
          <p:nvPr>
            <p:extLst/>
          </p:nvPr>
        </p:nvGraphicFramePr>
        <p:xfrm>
          <a:off x="680320" y="5936188"/>
          <a:ext cx="9613861" cy="365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lstStyle/>
          <a:p>
            <a:fld id="{6D22F896-40B5-4ADD-8801-0D06FADFA095}" type="slidenum">
              <a:rPr lang="en-US" smtClean="0"/>
              <a:t>6</a:t>
            </a:fld>
            <a:endParaRPr lang="en-US" dirty="0"/>
          </a:p>
        </p:txBody>
      </p:sp>
    </p:spTree>
    <p:extLst>
      <p:ext uri="{BB962C8B-B14F-4D97-AF65-F5344CB8AC3E}">
        <p14:creationId xmlns:p14="http://schemas.microsoft.com/office/powerpoint/2010/main" val="25117910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321D838-2C7E-4177-9DD3-DAC78324A2B2}"/>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4" name="Picture 13">
            <a:extLst>
              <a:ext uri="{FF2B5EF4-FFF2-40B4-BE49-F238E27FC236}">
                <a16:creationId xmlns:a16="http://schemas.microsoft.com/office/drawing/2014/main" id="{224C28B3-E902-49D1-98A0-582D277A0E00}"/>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a:extLst>
              <a:ext uri="{FF2B5EF4-FFF2-40B4-BE49-F238E27FC236}">
                <a16:creationId xmlns:a16="http://schemas.microsoft.com/office/drawing/2014/main" id="{F3A6C14C-E755-4A02-821B-6EA2D4C9F20D}"/>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8" name="Rectangle 17">
            <a:extLst>
              <a:ext uri="{FF2B5EF4-FFF2-40B4-BE49-F238E27FC236}">
                <a16:creationId xmlns:a16="http://schemas.microsoft.com/office/drawing/2014/main" id="{6478287C-E119-4E9C-95B0-518478BD9D0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a:extLst>
              <a:ext uri="{FF2B5EF4-FFF2-40B4-BE49-F238E27FC236}">
                <a16:creationId xmlns:a16="http://schemas.microsoft.com/office/drawing/2014/main" id="{EA4A294F-6D36-425B-8632-27FD6A284D0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2" name="Rectangle 21">
            <a:extLst>
              <a:ext uri="{FF2B5EF4-FFF2-40B4-BE49-F238E27FC236}">
                <a16:creationId xmlns:a16="http://schemas.microsoft.com/office/drawing/2014/main" id="{3FECAD23-900F-4F1B-A441-6A68749F88D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57943801-CAEC-4F98-9332-2A4D9128463E}"/>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6" name="Rectangle 25">
            <a:extLst>
              <a:ext uri="{FF2B5EF4-FFF2-40B4-BE49-F238E27FC236}">
                <a16:creationId xmlns:a16="http://schemas.microsoft.com/office/drawing/2014/main" id="{8A233090-6C39-4F59-8A0F-86F011A7EEE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5992" y="0"/>
            <a:ext cx="4636008"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84DCAA0-4BF1-4FB9-97BA-D6BA630419A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787603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30" name="Picture 29">
            <a:extLst>
              <a:ext uri="{FF2B5EF4-FFF2-40B4-BE49-F238E27FC236}">
                <a16:creationId xmlns:a16="http://schemas.microsoft.com/office/drawing/2014/main" id="{9BC2FEA5-B399-458A-8393-E06CE40DB89C}"/>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0"/>
            <a:ext cx="7967048" cy="321164"/>
          </a:xfrm>
          <a:prstGeom prst="rect">
            <a:avLst/>
          </a:prstGeom>
        </p:spPr>
      </p:pic>
      <p:pic>
        <p:nvPicPr>
          <p:cNvPr id="7" name="Content Placeholder 6" descr="A group of people in a room&#10;&#10;Description generated with very high confidence">
            <a:extLst>
              <a:ext uri="{FF2B5EF4-FFF2-40B4-BE49-F238E27FC236}">
                <a16:creationId xmlns:a16="http://schemas.microsoft.com/office/drawing/2014/main" id="{41BE6453-A295-451D-B621-61BB1AFF14FC}"/>
              </a:ext>
            </a:extLst>
          </p:cNvPr>
          <p:cNvPicPr>
            <a:picLocks noGrp="1" noChangeAspect="1"/>
          </p:cNvPicPr>
          <p:nvPr>
            <p:ph sz="half" idx="2"/>
          </p:nvPr>
        </p:nvPicPr>
        <p:blipFill>
          <a:blip r:embed="rId5"/>
          <a:stretch>
            <a:fillRect/>
          </a:stretch>
        </p:blipFill>
        <p:spPr>
          <a:xfrm>
            <a:off x="8187091" y="2301336"/>
            <a:ext cx="3358478" cy="2255328"/>
          </a:xfrm>
          <a:prstGeom prst="rect">
            <a:avLst/>
          </a:prstGeom>
          <a:ln>
            <a:noFill/>
          </a:ln>
          <a:effectLst>
            <a:outerShdw blurRad="76200" dist="63500" dir="5040000" algn="tl" rotWithShape="0">
              <a:srgbClr val="000000">
                <a:alpha val="41000"/>
              </a:srgbClr>
            </a:outerShdw>
          </a:effectLst>
        </p:spPr>
      </p:pic>
      <p:sp>
        <p:nvSpPr>
          <p:cNvPr id="2" name="Title 1"/>
          <p:cNvSpPr>
            <a:spLocks noGrp="1"/>
          </p:cNvSpPr>
          <p:nvPr>
            <p:ph type="title"/>
          </p:nvPr>
        </p:nvSpPr>
        <p:spPr>
          <a:xfrm>
            <a:off x="680321" y="753228"/>
            <a:ext cx="7087552" cy="1080938"/>
          </a:xfrm>
        </p:spPr>
        <p:txBody>
          <a:bodyPr vert="horz" lIns="91440" tIns="45720" rIns="91440" bIns="45720" rtlCol="0" anchor="ctr">
            <a:normAutofit/>
          </a:bodyPr>
          <a:lstStyle/>
          <a:p>
            <a:r>
              <a:rPr lang="en-US" dirty="0"/>
              <a:t>Governance</a:t>
            </a:r>
          </a:p>
        </p:txBody>
      </p:sp>
      <p:sp>
        <p:nvSpPr>
          <p:cNvPr id="3" name="Content Placeholder 2"/>
          <p:cNvSpPr>
            <a:spLocks noGrp="1"/>
          </p:cNvSpPr>
          <p:nvPr>
            <p:ph sz="half" idx="1"/>
          </p:nvPr>
        </p:nvSpPr>
        <p:spPr>
          <a:xfrm>
            <a:off x="680321" y="2336872"/>
            <a:ext cx="6423211" cy="3973442"/>
          </a:xfrm>
        </p:spPr>
        <p:txBody>
          <a:bodyPr vert="horz" lIns="91440" tIns="45720" rIns="91440" bIns="45720" rtlCol="0">
            <a:normAutofit/>
          </a:bodyPr>
          <a:lstStyle/>
          <a:p>
            <a:r>
              <a:rPr lang="en-US" dirty="0"/>
              <a:t>Governance is the process of providing strategic leadership to an NGO </a:t>
            </a:r>
            <a:r>
              <a:rPr lang="en-US" dirty="0">
                <a:sym typeface="Wingdings" panose="05000000000000000000" pitchFamily="2" charset="2"/>
              </a:rPr>
              <a:t></a:t>
            </a:r>
            <a:r>
              <a:rPr lang="en-US" dirty="0"/>
              <a:t> setting direction, making policy and strategy decisions, overseeing and monitoring organizational performance, and ensuring overall accountability. </a:t>
            </a:r>
          </a:p>
          <a:p>
            <a:r>
              <a:rPr lang="en-US" dirty="0"/>
              <a:t>Nonprofit governance is a political and organizational process involving multiple functions and engaging multiple stakeholders</a:t>
            </a:r>
            <a:r>
              <a:rPr lang="en-US" sz="2000" dirty="0"/>
              <a:t>. </a:t>
            </a:r>
          </a:p>
        </p:txBody>
      </p:sp>
      <p:sp>
        <p:nvSpPr>
          <p:cNvPr id="4" name="Slide Number Placeholder 3"/>
          <p:cNvSpPr>
            <a:spLocks noGrp="1"/>
          </p:cNvSpPr>
          <p:nvPr>
            <p:ph type="sldNum" sz="quarter" idx="12"/>
          </p:nvPr>
        </p:nvSpPr>
        <p:spPr>
          <a:xfrm>
            <a:off x="10900372" y="6310314"/>
            <a:ext cx="914400" cy="365122"/>
          </a:xfrm>
        </p:spPr>
        <p:txBody>
          <a:bodyPr vert="horz" lIns="91440" tIns="45720" rIns="91440" bIns="45720" rtlCol="0" anchor="ctr">
            <a:normAutofit/>
          </a:bodyPr>
          <a:lstStyle/>
          <a:p>
            <a:pPr defTabSz="914400">
              <a:spcAft>
                <a:spcPts val="600"/>
              </a:spcAft>
            </a:pPr>
            <a:fld id="{9F2F5E10-5301-4EE6-90D2-A6C4A3F62BED}" type="slidenum">
              <a:rPr lang="en-US" sz="1050">
                <a:solidFill>
                  <a:prstClr val="white">
                    <a:tint val="75000"/>
                  </a:prstClr>
                </a:solidFill>
              </a:rPr>
              <a:pPr defTabSz="914400">
                <a:spcAft>
                  <a:spcPts val="600"/>
                </a:spcAft>
              </a:pPr>
              <a:t>7</a:t>
            </a:fld>
            <a:endParaRPr lang="en-US" sz="1050">
              <a:solidFill>
                <a:prstClr val="white">
                  <a:tint val="75000"/>
                </a:prstClr>
              </a:solidFill>
            </a:endParaRPr>
          </a:p>
        </p:txBody>
      </p:sp>
    </p:spTree>
    <p:extLst>
      <p:ext uri="{BB962C8B-B14F-4D97-AF65-F5344CB8AC3E}">
        <p14:creationId xmlns:p14="http://schemas.microsoft.com/office/powerpoint/2010/main" val="26474604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Governance</a:t>
            </a:r>
          </a:p>
        </p:txBody>
      </p:sp>
      <p:sp>
        <p:nvSpPr>
          <p:cNvPr id="3" name="Content Placeholder 2"/>
          <p:cNvSpPr>
            <a:spLocks noGrp="1"/>
          </p:cNvSpPr>
          <p:nvPr>
            <p:ph idx="1"/>
          </p:nvPr>
        </p:nvSpPr>
        <p:spPr/>
        <p:txBody>
          <a:bodyPr>
            <a:normAutofit/>
          </a:bodyPr>
          <a:lstStyle/>
          <a:p>
            <a:pPr marL="0" indent="0">
              <a:buNone/>
            </a:pPr>
            <a:r>
              <a:rPr lang="en-US" sz="2800" b="1" dirty="0"/>
              <a:t>Governance determines who has power, who makes decisions, how other players make their voice heard and how account is rendered.</a:t>
            </a:r>
          </a:p>
          <a:p>
            <a:pPr marL="0" indent="0">
              <a:buNone/>
            </a:pPr>
            <a:endParaRPr lang="en-US" sz="2800" b="1" dirty="0"/>
          </a:p>
          <a:p>
            <a:pPr marL="0" indent="0">
              <a:buNone/>
            </a:pPr>
            <a:r>
              <a:rPr lang="en-US" sz="2000" dirty="0"/>
              <a:t>Institute on Governance</a:t>
            </a:r>
          </a:p>
        </p:txBody>
      </p:sp>
      <p:graphicFrame>
        <p:nvGraphicFramePr>
          <p:cNvPr id="6" name="Diagram 5">
            <a:extLst>
              <a:ext uri="{FF2B5EF4-FFF2-40B4-BE49-F238E27FC236}">
                <a16:creationId xmlns:a16="http://schemas.microsoft.com/office/drawing/2014/main" id="{C07EA093-6C73-465A-8137-FB45BB5B2D91}"/>
              </a:ext>
            </a:extLst>
          </p:cNvPr>
          <p:cNvGraphicFramePr/>
          <p:nvPr>
            <p:extLst>
              <p:ext uri="{D42A27DB-BD31-4B8C-83A1-F6EECF244321}">
                <p14:modId xmlns:p14="http://schemas.microsoft.com/office/powerpoint/2010/main" val="348248383"/>
              </p:ext>
            </p:extLst>
          </p:nvPr>
        </p:nvGraphicFramePr>
        <p:xfrm>
          <a:off x="680322" y="2336872"/>
          <a:ext cx="3790078" cy="35993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9F2F5E10-5301-4EE6-90D2-A6C4A3F62BED}" type="slidenum">
              <a:rPr lang="en-US" smtClean="0"/>
              <a:t>8</a:t>
            </a:fld>
            <a:endParaRPr lang="en-US"/>
          </a:p>
        </p:txBody>
      </p:sp>
    </p:spTree>
    <p:extLst>
      <p:ext uri="{BB962C8B-B14F-4D97-AF65-F5344CB8AC3E}">
        <p14:creationId xmlns:p14="http://schemas.microsoft.com/office/powerpoint/2010/main" val="902955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Governance</a:t>
            </a:r>
          </a:p>
        </p:txBody>
      </p:sp>
      <p:graphicFrame>
        <p:nvGraphicFramePr>
          <p:cNvPr id="6" name="Content Placeholder 5">
            <a:extLst>
              <a:ext uri="{FF2B5EF4-FFF2-40B4-BE49-F238E27FC236}">
                <a16:creationId xmlns:a16="http://schemas.microsoft.com/office/drawing/2014/main" id="{30CDC1CB-F347-401B-84DB-8FCE38BAB4A3}"/>
              </a:ext>
            </a:extLst>
          </p:cNvPr>
          <p:cNvGraphicFramePr>
            <a:graphicFrameLocks noGrp="1"/>
          </p:cNvGraphicFramePr>
          <p:nvPr>
            <p:ph sz="half" idx="1"/>
            <p:extLst>
              <p:ext uri="{D42A27DB-BD31-4B8C-83A1-F6EECF244321}">
                <p14:modId xmlns:p14="http://schemas.microsoft.com/office/powerpoint/2010/main" val="1955838847"/>
              </p:ext>
            </p:extLst>
          </p:nvPr>
        </p:nvGraphicFramePr>
        <p:xfrm>
          <a:off x="592638" y="2701026"/>
          <a:ext cx="4698358" cy="23228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ontent Placeholder 4">
            <a:extLst>
              <a:ext uri="{FF2B5EF4-FFF2-40B4-BE49-F238E27FC236}">
                <a16:creationId xmlns:a16="http://schemas.microsoft.com/office/drawing/2014/main" id="{D7C4F8DE-B380-4675-A8C8-37A4DAD2008B}"/>
              </a:ext>
            </a:extLst>
          </p:cNvPr>
          <p:cNvSpPr>
            <a:spLocks noGrp="1"/>
          </p:cNvSpPr>
          <p:nvPr>
            <p:ph sz="half" idx="2"/>
          </p:nvPr>
        </p:nvSpPr>
        <p:spPr>
          <a:xfrm>
            <a:off x="5594123" y="2336872"/>
            <a:ext cx="4700058" cy="3767899"/>
          </a:xfrm>
        </p:spPr>
        <p:txBody>
          <a:bodyPr>
            <a:normAutofit lnSpcReduction="10000"/>
          </a:bodyPr>
          <a:lstStyle/>
          <a:p>
            <a:pPr marL="0" indent="0">
              <a:buNone/>
            </a:pPr>
            <a:r>
              <a:rPr lang="en-US" dirty="0"/>
              <a:t>Informed organizational choices: </a:t>
            </a:r>
          </a:p>
          <a:p>
            <a:r>
              <a:rPr lang="en-US" dirty="0"/>
              <a:t>Why we are here?</a:t>
            </a:r>
          </a:p>
          <a:p>
            <a:r>
              <a:rPr lang="en-US" dirty="0"/>
              <a:t>What we want to accomplish?</a:t>
            </a:r>
          </a:p>
          <a:p>
            <a:r>
              <a:rPr lang="en-US" dirty="0"/>
              <a:t>How to best achieve the desired results?</a:t>
            </a:r>
          </a:p>
          <a:p>
            <a:r>
              <a:rPr lang="en-US" dirty="0"/>
              <a:t>What resources are needed?</a:t>
            </a:r>
          </a:p>
          <a:p>
            <a:r>
              <a:rPr lang="en-US" dirty="0"/>
              <a:t>How to secure the resources?</a:t>
            </a:r>
          </a:p>
          <a:p>
            <a:r>
              <a:rPr lang="en-US" dirty="0"/>
              <a:t>How do we know if we are making a difference?</a:t>
            </a:r>
          </a:p>
          <a:p>
            <a:endParaRPr lang="en-US" dirty="0"/>
          </a:p>
          <a:p>
            <a:endParaRPr lang="en-US" dirty="0"/>
          </a:p>
        </p:txBody>
      </p:sp>
      <p:sp>
        <p:nvSpPr>
          <p:cNvPr id="4" name="Slide Number Placeholder 3"/>
          <p:cNvSpPr>
            <a:spLocks noGrp="1"/>
          </p:cNvSpPr>
          <p:nvPr>
            <p:ph type="sldNum" sz="quarter" idx="12"/>
          </p:nvPr>
        </p:nvSpPr>
        <p:spPr/>
        <p:txBody>
          <a:bodyPr/>
          <a:lstStyle/>
          <a:p>
            <a:fld id="{9F2F5E10-5301-4EE6-90D2-A6C4A3F62BED}" type="slidenum">
              <a:rPr lang="en-US" smtClean="0"/>
              <a:t>9</a:t>
            </a:fld>
            <a:endParaRPr lang="en-US"/>
          </a:p>
        </p:txBody>
      </p:sp>
    </p:spTree>
    <p:extLst>
      <p:ext uri="{BB962C8B-B14F-4D97-AF65-F5344CB8AC3E}">
        <p14:creationId xmlns:p14="http://schemas.microsoft.com/office/powerpoint/2010/main" val="4169152740"/>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Berlin</Template>
  <TotalTime>8937</TotalTime>
  <Words>649</Words>
  <Application>Microsoft Office PowerPoint</Application>
  <PresentationFormat>Widescreen</PresentationFormat>
  <Paragraphs>138</Paragraphs>
  <Slides>16</Slides>
  <Notes>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26" baseType="lpstr">
      <vt:lpstr>ＭＳ Ｐゴシック</vt:lpstr>
      <vt:lpstr>18 VAG Rounded Bold   07390</vt:lpstr>
      <vt:lpstr>18 VAG Rounded Light   02390</vt:lpstr>
      <vt:lpstr>Arial</vt:lpstr>
      <vt:lpstr>Calibri</vt:lpstr>
      <vt:lpstr>Tahoma</vt:lpstr>
      <vt:lpstr>Trebuchet MS</vt:lpstr>
      <vt:lpstr>Wingdings</vt:lpstr>
      <vt:lpstr>Berlin</vt:lpstr>
      <vt:lpstr>Slide</vt:lpstr>
      <vt:lpstr>“Capacity Development, Governance, and Leadership” </vt:lpstr>
      <vt:lpstr>Outline </vt:lpstr>
      <vt:lpstr>Capacity Development– United Nation Development Program (UNDP)</vt:lpstr>
      <vt:lpstr>Capacity Development </vt:lpstr>
      <vt:lpstr>Capacity Development/building </vt:lpstr>
      <vt:lpstr>Capacity Development/building </vt:lpstr>
      <vt:lpstr>Governance</vt:lpstr>
      <vt:lpstr>Governance</vt:lpstr>
      <vt:lpstr>Governance</vt:lpstr>
      <vt:lpstr>Leadership</vt:lpstr>
      <vt:lpstr>Leadership – Board vs. Management</vt:lpstr>
      <vt:lpstr>Leadership – Board </vt:lpstr>
      <vt:lpstr>Leadership – Management  </vt:lpstr>
      <vt:lpstr>Leadership –linkages </vt:lpstr>
      <vt:lpstr>Organization development and iteration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Mahnaz Harrison</dc:creator>
  <cp:lastModifiedBy>Mahnaz Harrison</cp:lastModifiedBy>
  <cp:revision>62</cp:revision>
  <dcterms:created xsi:type="dcterms:W3CDTF">2017-12-28T18:29:27Z</dcterms:created>
  <dcterms:modified xsi:type="dcterms:W3CDTF">2018-02-11T17:00:14Z</dcterms:modified>
</cp:coreProperties>
</file>